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80" r:id="rId3"/>
    <p:sldId id="281" r:id="rId4"/>
    <p:sldId id="306" r:id="rId5"/>
    <p:sldId id="286" r:id="rId6"/>
    <p:sldId id="278" r:id="rId7"/>
    <p:sldId id="305" r:id="rId8"/>
    <p:sldId id="285" r:id="rId9"/>
    <p:sldId id="283" r:id="rId10"/>
    <p:sldId id="309" r:id="rId11"/>
    <p:sldId id="310" r:id="rId12"/>
    <p:sldId id="284" r:id="rId13"/>
    <p:sldId id="304" r:id="rId14"/>
    <p:sldId id="313" r:id="rId15"/>
    <p:sldId id="308" r:id="rId16"/>
    <p:sldId id="290" r:id="rId17"/>
    <p:sldId id="293" r:id="rId18"/>
    <p:sldId id="311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2776" autoAdjust="0"/>
    <p:restoredTop sz="84480" autoAdjust="0"/>
  </p:normalViewPr>
  <p:slideViewPr>
    <p:cSldViewPr>
      <p:cViewPr varScale="1">
        <p:scale>
          <a:sx n="77" d="100"/>
          <a:sy n="77" d="100"/>
        </p:scale>
        <p:origin x="-164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24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E9ECF6F-6C7D-4B19-A235-26D8F5D2A908}" type="doc">
      <dgm:prSet loTypeId="urn:microsoft.com/office/officeart/2008/layout/NameandTitleOrganizationalChart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3F3FE2D3-886A-40D5-B038-28FC354AE636}">
      <dgm:prSet phldrT="[Text]"/>
      <dgm:spPr/>
      <dgm:t>
        <a:bodyPr/>
        <a:lstStyle/>
        <a:p>
          <a:r>
            <a:rPr lang="fr-FR" dirty="0" smtClean="0"/>
            <a:t>Organiser</a:t>
          </a:r>
        </a:p>
      </dgm:t>
    </dgm:pt>
    <dgm:pt modelId="{7BDB4BDF-651E-4630-8F6B-E79E2E1839CB}" type="parTrans" cxnId="{07B8CD4B-61C3-4EA3-8492-2C67BC11AF2A}">
      <dgm:prSet/>
      <dgm:spPr/>
      <dgm:t>
        <a:bodyPr/>
        <a:lstStyle/>
        <a:p>
          <a:endParaRPr lang="en-AU"/>
        </a:p>
      </dgm:t>
    </dgm:pt>
    <dgm:pt modelId="{BD1B6C7C-9FD3-4E38-BDF7-FFEA548502D1}" type="sibTrans" cxnId="{07B8CD4B-61C3-4EA3-8492-2C67BC11AF2A}">
      <dgm:prSet/>
      <dgm:spPr/>
      <dgm:t>
        <a:bodyPr/>
        <a:lstStyle/>
        <a:p>
          <a:r>
            <a:rPr lang="fr-FR" dirty="0" smtClean="0"/>
            <a:t>Romain + Naomi</a:t>
          </a:r>
          <a:endParaRPr lang="en-AU" dirty="0"/>
        </a:p>
      </dgm:t>
    </dgm:pt>
    <dgm:pt modelId="{8D2041ED-6D16-4476-A771-88F3F7D5A74D}">
      <dgm:prSet phldrT="[Text]"/>
      <dgm:spPr/>
      <dgm:t>
        <a:bodyPr/>
        <a:lstStyle/>
        <a:p>
          <a:r>
            <a:rPr lang="fr-FR" dirty="0" smtClean="0"/>
            <a:t>Head route setters</a:t>
          </a:r>
          <a:endParaRPr lang="en-AU" dirty="0"/>
        </a:p>
      </dgm:t>
    </dgm:pt>
    <dgm:pt modelId="{45EFBDFE-6D33-44A5-AD57-11DBA4D117D6}" type="parTrans" cxnId="{0BCBA635-7456-4A45-B459-AFB7E89CFD40}">
      <dgm:prSet/>
      <dgm:spPr/>
      <dgm:t>
        <a:bodyPr/>
        <a:lstStyle/>
        <a:p>
          <a:endParaRPr lang="en-AU"/>
        </a:p>
      </dgm:t>
    </dgm:pt>
    <dgm:pt modelId="{6ECEBEE3-B795-4956-A927-E47711B38D87}" type="sibTrans" cxnId="{0BCBA635-7456-4A45-B459-AFB7E89CFD40}">
      <dgm:prSet/>
      <dgm:spPr/>
      <dgm:t>
        <a:bodyPr/>
        <a:lstStyle/>
        <a:p>
          <a:r>
            <a:rPr lang="fr-FR" dirty="0" smtClean="0"/>
            <a:t>Will</a:t>
          </a:r>
          <a:endParaRPr lang="en-AU" dirty="0"/>
        </a:p>
      </dgm:t>
    </dgm:pt>
    <dgm:pt modelId="{7302D11A-76E3-48CC-8DD8-3B0311829886}">
      <dgm:prSet phldrT="[Text]"/>
      <dgm:spPr/>
      <dgm:t>
        <a:bodyPr/>
        <a:lstStyle/>
        <a:p>
          <a:r>
            <a:rPr lang="fr-FR" dirty="0" smtClean="0"/>
            <a:t>Setters + maintenance</a:t>
          </a:r>
          <a:endParaRPr lang="en-AU" dirty="0"/>
        </a:p>
      </dgm:t>
    </dgm:pt>
    <dgm:pt modelId="{5C1AE5EF-E5E4-498C-9F6E-F4429631FF69}" type="parTrans" cxnId="{A02B8403-6550-4137-9266-368E2E7AF4D7}">
      <dgm:prSet/>
      <dgm:spPr/>
      <dgm:t>
        <a:bodyPr/>
        <a:lstStyle/>
        <a:p>
          <a:endParaRPr lang="en-AU"/>
        </a:p>
      </dgm:t>
    </dgm:pt>
    <dgm:pt modelId="{7D2E1C5E-3547-4AAC-9C56-E66230B3C652}" type="sibTrans" cxnId="{A02B8403-6550-4137-9266-368E2E7AF4D7}">
      <dgm:prSet custT="1"/>
      <dgm:spPr/>
      <dgm:t>
        <a:bodyPr/>
        <a:lstStyle/>
        <a:p>
          <a:r>
            <a:rPr lang="fr-FR" sz="1400" dirty="0" smtClean="0"/>
            <a:t>Josh, Tommy, Dan, Pat, Rom, Sam</a:t>
          </a:r>
          <a:endParaRPr lang="en-AU" sz="1400" dirty="0"/>
        </a:p>
      </dgm:t>
    </dgm:pt>
    <dgm:pt modelId="{3F26332B-1909-4634-9DE2-89F29E85CD7E}">
      <dgm:prSet phldrT="[Text]"/>
      <dgm:spPr/>
      <dgm:t>
        <a:bodyPr/>
        <a:lstStyle/>
        <a:p>
          <a:r>
            <a:rPr lang="fr-FR" dirty="0" err="1" smtClean="0"/>
            <a:t>Judges</a:t>
          </a:r>
          <a:endParaRPr lang="en-AU" dirty="0"/>
        </a:p>
      </dgm:t>
    </dgm:pt>
    <dgm:pt modelId="{F1D0775F-9BDF-477F-8C5D-A6C851D83E2C}" type="parTrans" cxnId="{CDB1C4F1-1C7B-4114-90A2-D3891D58E503}">
      <dgm:prSet/>
      <dgm:spPr/>
      <dgm:t>
        <a:bodyPr/>
        <a:lstStyle/>
        <a:p>
          <a:endParaRPr lang="en-AU"/>
        </a:p>
      </dgm:t>
    </dgm:pt>
    <dgm:pt modelId="{AF6C6E59-7F3A-4785-8405-F7154839F90B}" type="sibTrans" cxnId="{CDB1C4F1-1C7B-4114-90A2-D3891D58E503}">
      <dgm:prSet/>
      <dgm:spPr/>
      <dgm:t>
        <a:bodyPr/>
        <a:lstStyle/>
        <a:p>
          <a:r>
            <a:rPr lang="fr-FR" dirty="0" smtClean="0"/>
            <a:t>…</a:t>
          </a:r>
          <a:endParaRPr lang="en-AU" dirty="0"/>
        </a:p>
      </dgm:t>
    </dgm:pt>
    <dgm:pt modelId="{19400A7C-C3AE-46A2-8282-44C7DB15797B}">
      <dgm:prSet phldrT="[Text]"/>
      <dgm:spPr/>
      <dgm:t>
        <a:bodyPr/>
        <a:lstStyle/>
        <a:p>
          <a:r>
            <a:rPr lang="fr-FR" dirty="0" smtClean="0"/>
            <a:t>Isolation Stewards</a:t>
          </a:r>
          <a:endParaRPr lang="en-AU" dirty="0"/>
        </a:p>
      </dgm:t>
    </dgm:pt>
    <dgm:pt modelId="{72D73F16-8E6C-4251-A79E-1ABD092808FA}" type="parTrans" cxnId="{E3EB4512-D413-49BB-9304-64B44E5EB1C3}">
      <dgm:prSet/>
      <dgm:spPr/>
      <dgm:t>
        <a:bodyPr/>
        <a:lstStyle/>
        <a:p>
          <a:endParaRPr lang="en-AU"/>
        </a:p>
      </dgm:t>
    </dgm:pt>
    <dgm:pt modelId="{51D6786B-36DD-48D5-A6ED-D38ACD6C4482}" type="sibTrans" cxnId="{E3EB4512-D413-49BB-9304-64B44E5EB1C3}">
      <dgm:prSet/>
      <dgm:spPr/>
      <dgm:t>
        <a:bodyPr/>
        <a:lstStyle/>
        <a:p>
          <a:r>
            <a:rPr lang="fr-FR" dirty="0" smtClean="0"/>
            <a:t>…</a:t>
          </a:r>
          <a:endParaRPr lang="en-AU" dirty="0"/>
        </a:p>
      </dgm:t>
    </dgm:pt>
    <dgm:pt modelId="{CB242952-F4A8-4764-AA11-45E9C370D5F4}">
      <dgm:prSet phldrT="[Text]"/>
      <dgm:spPr/>
      <dgm:t>
        <a:bodyPr/>
        <a:lstStyle/>
        <a:p>
          <a:r>
            <a:rPr lang="fr-FR" dirty="0" smtClean="0"/>
            <a:t>Head </a:t>
          </a:r>
          <a:r>
            <a:rPr lang="fr-FR" dirty="0" err="1" smtClean="0"/>
            <a:t>judge</a:t>
          </a:r>
          <a:r>
            <a:rPr lang="fr-FR" dirty="0" smtClean="0"/>
            <a:t> </a:t>
          </a:r>
          <a:endParaRPr lang="en-AU" dirty="0"/>
        </a:p>
      </dgm:t>
    </dgm:pt>
    <dgm:pt modelId="{166FBA24-9BE7-49FC-936E-EE6F781EEC81}" type="parTrans" cxnId="{D463372E-8BF4-4695-9970-42A07273B79D}">
      <dgm:prSet/>
      <dgm:spPr/>
      <dgm:t>
        <a:bodyPr/>
        <a:lstStyle/>
        <a:p>
          <a:endParaRPr lang="en-AU"/>
        </a:p>
      </dgm:t>
    </dgm:pt>
    <dgm:pt modelId="{A6188E0C-1912-4967-A257-329A22A5F1BC}" type="sibTrans" cxnId="{D463372E-8BF4-4695-9970-42A07273B79D}">
      <dgm:prSet/>
      <dgm:spPr/>
      <dgm:t>
        <a:bodyPr/>
        <a:lstStyle/>
        <a:p>
          <a:r>
            <a:rPr lang="fr-FR" dirty="0" smtClean="0"/>
            <a:t>Roisin</a:t>
          </a:r>
          <a:endParaRPr lang="en-AU" dirty="0"/>
        </a:p>
      </dgm:t>
    </dgm:pt>
    <dgm:pt modelId="{6DB3E3D7-E2B6-4B44-A26F-624E50507819}">
      <dgm:prSet phldrT="[Text]"/>
      <dgm:spPr/>
      <dgm:t>
        <a:bodyPr/>
        <a:lstStyle/>
        <a:p>
          <a:r>
            <a:rPr lang="fr-FR" dirty="0" smtClean="0"/>
            <a:t>Jury </a:t>
          </a:r>
          <a:r>
            <a:rPr lang="fr-FR" dirty="0" err="1" smtClean="0"/>
            <a:t>President</a:t>
          </a:r>
          <a:endParaRPr lang="fr-FR" dirty="0" smtClean="0"/>
        </a:p>
      </dgm:t>
    </dgm:pt>
    <dgm:pt modelId="{7C2E2BDB-E05A-4667-9E27-E9480A39CEC8}" type="parTrans" cxnId="{D6A62C5E-7956-4861-B990-05DF15C26900}">
      <dgm:prSet/>
      <dgm:spPr/>
      <dgm:t>
        <a:bodyPr/>
        <a:lstStyle/>
        <a:p>
          <a:endParaRPr lang="en-AU"/>
        </a:p>
      </dgm:t>
    </dgm:pt>
    <dgm:pt modelId="{6BF56D13-475B-4357-9284-092712EB9063}" type="sibTrans" cxnId="{D6A62C5E-7956-4861-B990-05DF15C26900}">
      <dgm:prSet/>
      <dgm:spPr/>
      <dgm:t>
        <a:bodyPr/>
        <a:lstStyle/>
        <a:p>
          <a:r>
            <a:rPr lang="fr-FR" dirty="0" smtClean="0"/>
            <a:t>Romain</a:t>
          </a:r>
          <a:endParaRPr lang="en-AU" dirty="0"/>
        </a:p>
      </dgm:t>
    </dgm:pt>
    <dgm:pt modelId="{D354E7E8-DFB9-4AA6-9900-82A995DF746A}" type="pres">
      <dgm:prSet presAssocID="{AE9ECF6F-6C7D-4B19-A235-26D8F5D2A90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AU"/>
        </a:p>
      </dgm:t>
    </dgm:pt>
    <dgm:pt modelId="{0B240054-DBCD-4AC0-958E-AED5FF2C665A}" type="pres">
      <dgm:prSet presAssocID="{3F3FE2D3-886A-40D5-B038-28FC354AE636}" presName="hierRoot1" presStyleCnt="0">
        <dgm:presLayoutVars>
          <dgm:hierBranch val="init"/>
        </dgm:presLayoutVars>
      </dgm:prSet>
      <dgm:spPr/>
    </dgm:pt>
    <dgm:pt modelId="{A5040CDB-BBF4-494A-A7D2-A7B1BAAC8A04}" type="pres">
      <dgm:prSet presAssocID="{3F3FE2D3-886A-40D5-B038-28FC354AE636}" presName="rootComposite1" presStyleCnt="0"/>
      <dgm:spPr/>
    </dgm:pt>
    <dgm:pt modelId="{8F84C8FB-FE22-4FA9-AD69-0CF9DEC73D42}" type="pres">
      <dgm:prSet presAssocID="{3F3FE2D3-886A-40D5-B038-28FC354AE636}" presName="rootText1" presStyleLbl="node0" presStyleIdx="0" presStyleCnt="2">
        <dgm:presLayoutVars>
          <dgm:chMax/>
          <dgm:chPref val="3"/>
        </dgm:presLayoutVars>
      </dgm:prSet>
      <dgm:spPr/>
      <dgm:t>
        <a:bodyPr/>
        <a:lstStyle/>
        <a:p>
          <a:endParaRPr lang="en-AU"/>
        </a:p>
      </dgm:t>
    </dgm:pt>
    <dgm:pt modelId="{CD4A3C13-0E6A-4D33-BB25-7928ECC84DB0}" type="pres">
      <dgm:prSet presAssocID="{3F3FE2D3-886A-40D5-B038-28FC354AE636}" presName="titleText1" presStyleLbl="fgAcc0" presStyleIdx="0" presStyleCnt="2" custLinFactNeighborX="1672" custLinFactNeighborY="3462">
        <dgm:presLayoutVars>
          <dgm:chMax val="0"/>
          <dgm:chPref val="0"/>
        </dgm:presLayoutVars>
      </dgm:prSet>
      <dgm:spPr/>
      <dgm:t>
        <a:bodyPr/>
        <a:lstStyle/>
        <a:p>
          <a:endParaRPr lang="en-AU"/>
        </a:p>
      </dgm:t>
    </dgm:pt>
    <dgm:pt modelId="{9FD45385-89EA-4007-B9B0-084C09E640F8}" type="pres">
      <dgm:prSet presAssocID="{3F3FE2D3-886A-40D5-B038-28FC354AE636}" presName="rootConnector1" presStyleLbl="node1" presStyleIdx="0" presStyleCnt="5"/>
      <dgm:spPr/>
      <dgm:t>
        <a:bodyPr/>
        <a:lstStyle/>
        <a:p>
          <a:endParaRPr lang="en-AU"/>
        </a:p>
      </dgm:t>
    </dgm:pt>
    <dgm:pt modelId="{453CEDD1-5D51-490E-8C65-1EECA7642759}" type="pres">
      <dgm:prSet presAssocID="{3F3FE2D3-886A-40D5-B038-28FC354AE636}" presName="hierChild2" presStyleCnt="0"/>
      <dgm:spPr/>
    </dgm:pt>
    <dgm:pt modelId="{5ACBDCAB-B626-4E1C-A28F-4C4C6A1E871A}" type="pres">
      <dgm:prSet presAssocID="{3F3FE2D3-886A-40D5-B038-28FC354AE636}" presName="hierChild3" presStyleCnt="0"/>
      <dgm:spPr/>
    </dgm:pt>
    <dgm:pt modelId="{1B6D0BE4-847D-4627-98D2-50A4713C5754}" type="pres">
      <dgm:prSet presAssocID="{6DB3E3D7-E2B6-4B44-A26F-624E50507819}" presName="hierRoot1" presStyleCnt="0">
        <dgm:presLayoutVars>
          <dgm:hierBranch val="init"/>
        </dgm:presLayoutVars>
      </dgm:prSet>
      <dgm:spPr/>
    </dgm:pt>
    <dgm:pt modelId="{CA8E4F7D-0FBC-4595-A8EB-C8EA521099FB}" type="pres">
      <dgm:prSet presAssocID="{6DB3E3D7-E2B6-4B44-A26F-624E50507819}" presName="rootComposite1" presStyleCnt="0"/>
      <dgm:spPr/>
    </dgm:pt>
    <dgm:pt modelId="{B19E2A51-31AE-4DDC-AB63-08B8577F4C36}" type="pres">
      <dgm:prSet presAssocID="{6DB3E3D7-E2B6-4B44-A26F-624E50507819}" presName="rootText1" presStyleLbl="node0" presStyleIdx="1" presStyleCnt="2">
        <dgm:presLayoutVars>
          <dgm:chMax/>
          <dgm:chPref val="3"/>
        </dgm:presLayoutVars>
      </dgm:prSet>
      <dgm:spPr/>
      <dgm:t>
        <a:bodyPr/>
        <a:lstStyle/>
        <a:p>
          <a:endParaRPr lang="en-AU"/>
        </a:p>
      </dgm:t>
    </dgm:pt>
    <dgm:pt modelId="{DD32202E-6BB2-4E70-ACA7-11B544FF6F3F}" type="pres">
      <dgm:prSet presAssocID="{6DB3E3D7-E2B6-4B44-A26F-624E50507819}" presName="titleText1" presStyleLbl="fgAcc0" presStyleIdx="1" presStyleCnt="2">
        <dgm:presLayoutVars>
          <dgm:chMax val="0"/>
          <dgm:chPref val="0"/>
        </dgm:presLayoutVars>
      </dgm:prSet>
      <dgm:spPr/>
      <dgm:t>
        <a:bodyPr/>
        <a:lstStyle/>
        <a:p>
          <a:endParaRPr lang="en-AU"/>
        </a:p>
      </dgm:t>
    </dgm:pt>
    <dgm:pt modelId="{3C796833-6D99-4CF4-8E1B-490350F19561}" type="pres">
      <dgm:prSet presAssocID="{6DB3E3D7-E2B6-4B44-A26F-624E50507819}" presName="rootConnector1" presStyleLbl="node1" presStyleIdx="0" presStyleCnt="5"/>
      <dgm:spPr/>
      <dgm:t>
        <a:bodyPr/>
        <a:lstStyle/>
        <a:p>
          <a:endParaRPr lang="en-AU"/>
        </a:p>
      </dgm:t>
    </dgm:pt>
    <dgm:pt modelId="{D49EF6EA-332F-4438-82AF-7BF0F2906742}" type="pres">
      <dgm:prSet presAssocID="{6DB3E3D7-E2B6-4B44-A26F-624E50507819}" presName="hierChild2" presStyleCnt="0"/>
      <dgm:spPr/>
    </dgm:pt>
    <dgm:pt modelId="{98A757A5-BDF6-415D-9C11-A08D1E3E374D}" type="pres">
      <dgm:prSet presAssocID="{45EFBDFE-6D33-44A5-AD57-11DBA4D117D6}" presName="Name37" presStyleLbl="parChTrans1D2" presStyleIdx="0" presStyleCnt="2"/>
      <dgm:spPr/>
      <dgm:t>
        <a:bodyPr/>
        <a:lstStyle/>
        <a:p>
          <a:endParaRPr lang="en-AU"/>
        </a:p>
      </dgm:t>
    </dgm:pt>
    <dgm:pt modelId="{7426D278-8B9D-409E-BA8F-4478E06964AA}" type="pres">
      <dgm:prSet presAssocID="{8D2041ED-6D16-4476-A771-88F3F7D5A74D}" presName="hierRoot2" presStyleCnt="0">
        <dgm:presLayoutVars>
          <dgm:hierBranch val="init"/>
        </dgm:presLayoutVars>
      </dgm:prSet>
      <dgm:spPr/>
    </dgm:pt>
    <dgm:pt modelId="{BA37F8D6-14EF-4F30-9198-1C0A0060DF31}" type="pres">
      <dgm:prSet presAssocID="{8D2041ED-6D16-4476-A771-88F3F7D5A74D}" presName="rootComposite" presStyleCnt="0"/>
      <dgm:spPr/>
    </dgm:pt>
    <dgm:pt modelId="{A744C423-55A6-4FE7-A86F-53EA01790CF8}" type="pres">
      <dgm:prSet presAssocID="{8D2041ED-6D16-4476-A771-88F3F7D5A74D}" presName="rootText" presStyleLbl="node1" presStyleIdx="0" presStyleCnt="5">
        <dgm:presLayoutVars>
          <dgm:chMax/>
          <dgm:chPref val="3"/>
        </dgm:presLayoutVars>
      </dgm:prSet>
      <dgm:spPr/>
      <dgm:t>
        <a:bodyPr/>
        <a:lstStyle/>
        <a:p>
          <a:endParaRPr lang="en-AU"/>
        </a:p>
      </dgm:t>
    </dgm:pt>
    <dgm:pt modelId="{A29BBC2D-5D23-42DF-A9FD-C2696BD8A092}" type="pres">
      <dgm:prSet presAssocID="{8D2041ED-6D16-4476-A771-88F3F7D5A74D}" presName="titleText2" presStyleLbl="fgAcc1" presStyleIdx="0" presStyleCnt="5">
        <dgm:presLayoutVars>
          <dgm:chMax val="0"/>
          <dgm:chPref val="0"/>
        </dgm:presLayoutVars>
      </dgm:prSet>
      <dgm:spPr/>
      <dgm:t>
        <a:bodyPr/>
        <a:lstStyle/>
        <a:p>
          <a:endParaRPr lang="en-AU"/>
        </a:p>
      </dgm:t>
    </dgm:pt>
    <dgm:pt modelId="{C1CA60EC-69A8-4B8A-919A-9711431C6F2C}" type="pres">
      <dgm:prSet presAssocID="{8D2041ED-6D16-4476-A771-88F3F7D5A74D}" presName="rootConnector" presStyleLbl="node2" presStyleIdx="0" presStyleCnt="0"/>
      <dgm:spPr/>
      <dgm:t>
        <a:bodyPr/>
        <a:lstStyle/>
        <a:p>
          <a:endParaRPr lang="en-AU"/>
        </a:p>
      </dgm:t>
    </dgm:pt>
    <dgm:pt modelId="{2CC2E9F7-3F6A-447E-B139-1013B9ED8991}" type="pres">
      <dgm:prSet presAssocID="{8D2041ED-6D16-4476-A771-88F3F7D5A74D}" presName="hierChild4" presStyleCnt="0"/>
      <dgm:spPr/>
    </dgm:pt>
    <dgm:pt modelId="{90693A97-EC1C-4743-A03E-337041E25C21}" type="pres">
      <dgm:prSet presAssocID="{5C1AE5EF-E5E4-498C-9F6E-F4429631FF69}" presName="Name37" presStyleLbl="parChTrans1D3" presStyleIdx="0" presStyleCnt="3"/>
      <dgm:spPr/>
      <dgm:t>
        <a:bodyPr/>
        <a:lstStyle/>
        <a:p>
          <a:endParaRPr lang="en-AU"/>
        </a:p>
      </dgm:t>
    </dgm:pt>
    <dgm:pt modelId="{198300D2-D44E-41E0-BA45-2BACF2785FC6}" type="pres">
      <dgm:prSet presAssocID="{7302D11A-76E3-48CC-8DD8-3B0311829886}" presName="hierRoot2" presStyleCnt="0">
        <dgm:presLayoutVars>
          <dgm:hierBranch val="init"/>
        </dgm:presLayoutVars>
      </dgm:prSet>
      <dgm:spPr/>
    </dgm:pt>
    <dgm:pt modelId="{5B9EAA9A-87C7-480A-803F-9745B59D5AEF}" type="pres">
      <dgm:prSet presAssocID="{7302D11A-76E3-48CC-8DD8-3B0311829886}" presName="rootComposite" presStyleCnt="0"/>
      <dgm:spPr/>
    </dgm:pt>
    <dgm:pt modelId="{58BBD5A7-0C81-4DB4-B6B4-E98315701149}" type="pres">
      <dgm:prSet presAssocID="{7302D11A-76E3-48CC-8DD8-3B0311829886}" presName="rootText" presStyleLbl="node1" presStyleIdx="1" presStyleCnt="5">
        <dgm:presLayoutVars>
          <dgm:chMax/>
          <dgm:chPref val="3"/>
        </dgm:presLayoutVars>
      </dgm:prSet>
      <dgm:spPr/>
      <dgm:t>
        <a:bodyPr/>
        <a:lstStyle/>
        <a:p>
          <a:endParaRPr lang="en-AU"/>
        </a:p>
      </dgm:t>
    </dgm:pt>
    <dgm:pt modelId="{387954DD-E4EB-4596-A740-1931F72C475F}" type="pres">
      <dgm:prSet presAssocID="{7302D11A-76E3-48CC-8DD8-3B0311829886}" presName="titleText2" presStyleLbl="fgAcc1" presStyleIdx="1" presStyleCnt="5" custAng="10800000" custFlipVert="1" custScaleX="178804" custScaleY="92743" custLinFactNeighborX="833" custLinFactNeighborY="15206">
        <dgm:presLayoutVars>
          <dgm:chMax val="0"/>
          <dgm:chPref val="0"/>
        </dgm:presLayoutVars>
      </dgm:prSet>
      <dgm:spPr/>
      <dgm:t>
        <a:bodyPr/>
        <a:lstStyle/>
        <a:p>
          <a:endParaRPr lang="en-AU"/>
        </a:p>
      </dgm:t>
    </dgm:pt>
    <dgm:pt modelId="{17CCF980-5CB5-4586-981D-0985021996AB}" type="pres">
      <dgm:prSet presAssocID="{7302D11A-76E3-48CC-8DD8-3B0311829886}" presName="rootConnector" presStyleLbl="node3" presStyleIdx="0" presStyleCnt="0"/>
      <dgm:spPr/>
      <dgm:t>
        <a:bodyPr/>
        <a:lstStyle/>
        <a:p>
          <a:endParaRPr lang="en-AU"/>
        </a:p>
      </dgm:t>
    </dgm:pt>
    <dgm:pt modelId="{E6CC366C-4ED1-441F-AE51-E7E2347F2B63}" type="pres">
      <dgm:prSet presAssocID="{7302D11A-76E3-48CC-8DD8-3B0311829886}" presName="hierChild4" presStyleCnt="0"/>
      <dgm:spPr/>
    </dgm:pt>
    <dgm:pt modelId="{1F29F00B-FBB3-48C8-A48F-997C903A1CAD}" type="pres">
      <dgm:prSet presAssocID="{7302D11A-76E3-48CC-8DD8-3B0311829886}" presName="hierChild5" presStyleCnt="0"/>
      <dgm:spPr/>
    </dgm:pt>
    <dgm:pt modelId="{6FDCE25C-7321-4FE2-BF37-8EDDCBCBD105}" type="pres">
      <dgm:prSet presAssocID="{8D2041ED-6D16-4476-A771-88F3F7D5A74D}" presName="hierChild5" presStyleCnt="0"/>
      <dgm:spPr/>
    </dgm:pt>
    <dgm:pt modelId="{93E31D89-97D9-4A04-AA64-D339D33A345C}" type="pres">
      <dgm:prSet presAssocID="{166FBA24-9BE7-49FC-936E-EE6F781EEC81}" presName="Name37" presStyleLbl="parChTrans1D2" presStyleIdx="1" presStyleCnt="2"/>
      <dgm:spPr/>
      <dgm:t>
        <a:bodyPr/>
        <a:lstStyle/>
        <a:p>
          <a:endParaRPr lang="en-AU"/>
        </a:p>
      </dgm:t>
    </dgm:pt>
    <dgm:pt modelId="{B6354791-F505-44FC-BFE5-9C671099F606}" type="pres">
      <dgm:prSet presAssocID="{CB242952-F4A8-4764-AA11-45E9C370D5F4}" presName="hierRoot2" presStyleCnt="0">
        <dgm:presLayoutVars>
          <dgm:hierBranch val="init"/>
        </dgm:presLayoutVars>
      </dgm:prSet>
      <dgm:spPr/>
    </dgm:pt>
    <dgm:pt modelId="{63421F93-7676-4652-A44F-1A16C3493CDB}" type="pres">
      <dgm:prSet presAssocID="{CB242952-F4A8-4764-AA11-45E9C370D5F4}" presName="rootComposite" presStyleCnt="0"/>
      <dgm:spPr/>
    </dgm:pt>
    <dgm:pt modelId="{9940E6B5-BE88-4BAC-90CD-6213A84CAD06}" type="pres">
      <dgm:prSet presAssocID="{CB242952-F4A8-4764-AA11-45E9C370D5F4}" presName="rootText" presStyleLbl="node1" presStyleIdx="2" presStyleCnt="5" custLinFactNeighborX="-2870" custLinFactNeighborY="-7372">
        <dgm:presLayoutVars>
          <dgm:chMax/>
          <dgm:chPref val="3"/>
        </dgm:presLayoutVars>
      </dgm:prSet>
      <dgm:spPr/>
      <dgm:t>
        <a:bodyPr/>
        <a:lstStyle/>
        <a:p>
          <a:endParaRPr lang="en-AU"/>
        </a:p>
      </dgm:t>
    </dgm:pt>
    <dgm:pt modelId="{47C035BE-EECD-42E2-ADAF-D36BB1BE05D6}" type="pres">
      <dgm:prSet presAssocID="{CB242952-F4A8-4764-AA11-45E9C370D5F4}" presName="titleText2" presStyleLbl="fgAcc1" presStyleIdx="2" presStyleCnt="5" custLinFactNeighborX="-46900" custLinFactNeighborY="-3310">
        <dgm:presLayoutVars>
          <dgm:chMax val="0"/>
          <dgm:chPref val="0"/>
        </dgm:presLayoutVars>
      </dgm:prSet>
      <dgm:spPr/>
      <dgm:t>
        <a:bodyPr/>
        <a:lstStyle/>
        <a:p>
          <a:endParaRPr lang="en-AU"/>
        </a:p>
      </dgm:t>
    </dgm:pt>
    <dgm:pt modelId="{EA976CD0-89B8-4588-A6A6-EEF567760FC0}" type="pres">
      <dgm:prSet presAssocID="{CB242952-F4A8-4764-AA11-45E9C370D5F4}" presName="rootConnector" presStyleLbl="node2" presStyleIdx="0" presStyleCnt="0"/>
      <dgm:spPr/>
      <dgm:t>
        <a:bodyPr/>
        <a:lstStyle/>
        <a:p>
          <a:endParaRPr lang="en-AU"/>
        </a:p>
      </dgm:t>
    </dgm:pt>
    <dgm:pt modelId="{D0ABA64F-798F-4A0D-8753-9EF71275408C}" type="pres">
      <dgm:prSet presAssocID="{CB242952-F4A8-4764-AA11-45E9C370D5F4}" presName="hierChild4" presStyleCnt="0"/>
      <dgm:spPr/>
    </dgm:pt>
    <dgm:pt modelId="{223F9A68-0DC7-49E3-89A5-977CCEE6CB9B}" type="pres">
      <dgm:prSet presAssocID="{F1D0775F-9BDF-477F-8C5D-A6C851D83E2C}" presName="Name37" presStyleLbl="parChTrans1D3" presStyleIdx="1" presStyleCnt="3"/>
      <dgm:spPr/>
      <dgm:t>
        <a:bodyPr/>
        <a:lstStyle/>
        <a:p>
          <a:endParaRPr lang="en-AU"/>
        </a:p>
      </dgm:t>
    </dgm:pt>
    <dgm:pt modelId="{3A5BE203-7EBF-47A8-8F72-14A0784724CF}" type="pres">
      <dgm:prSet presAssocID="{3F26332B-1909-4634-9DE2-89F29E85CD7E}" presName="hierRoot2" presStyleCnt="0">
        <dgm:presLayoutVars>
          <dgm:hierBranch val="init"/>
        </dgm:presLayoutVars>
      </dgm:prSet>
      <dgm:spPr/>
    </dgm:pt>
    <dgm:pt modelId="{248B7326-3D35-43D1-AFA2-2CB6DA5C40B5}" type="pres">
      <dgm:prSet presAssocID="{3F26332B-1909-4634-9DE2-89F29E85CD7E}" presName="rootComposite" presStyleCnt="0"/>
      <dgm:spPr/>
    </dgm:pt>
    <dgm:pt modelId="{BC0B4177-37E9-45B7-AE9D-7854A8DAE779}" type="pres">
      <dgm:prSet presAssocID="{3F26332B-1909-4634-9DE2-89F29E85CD7E}" presName="rootText" presStyleLbl="node1" presStyleIdx="3" presStyleCnt="5">
        <dgm:presLayoutVars>
          <dgm:chMax/>
          <dgm:chPref val="3"/>
        </dgm:presLayoutVars>
      </dgm:prSet>
      <dgm:spPr/>
      <dgm:t>
        <a:bodyPr/>
        <a:lstStyle/>
        <a:p>
          <a:endParaRPr lang="en-AU"/>
        </a:p>
      </dgm:t>
    </dgm:pt>
    <dgm:pt modelId="{26EE5A9B-C86B-4A93-B0C8-8D4C1A6009AE}" type="pres">
      <dgm:prSet presAssocID="{3F26332B-1909-4634-9DE2-89F29E85CD7E}" presName="titleText2" presStyleLbl="fgAcc1" presStyleIdx="3" presStyleCnt="5">
        <dgm:presLayoutVars>
          <dgm:chMax val="0"/>
          <dgm:chPref val="0"/>
        </dgm:presLayoutVars>
      </dgm:prSet>
      <dgm:spPr/>
      <dgm:t>
        <a:bodyPr/>
        <a:lstStyle/>
        <a:p>
          <a:endParaRPr lang="en-AU"/>
        </a:p>
      </dgm:t>
    </dgm:pt>
    <dgm:pt modelId="{568AA8EF-984A-4819-B91A-271364401B84}" type="pres">
      <dgm:prSet presAssocID="{3F26332B-1909-4634-9DE2-89F29E85CD7E}" presName="rootConnector" presStyleLbl="node3" presStyleIdx="0" presStyleCnt="0"/>
      <dgm:spPr/>
      <dgm:t>
        <a:bodyPr/>
        <a:lstStyle/>
        <a:p>
          <a:endParaRPr lang="en-AU"/>
        </a:p>
      </dgm:t>
    </dgm:pt>
    <dgm:pt modelId="{F15B1841-8DBF-4207-9E02-7B3D1E45F689}" type="pres">
      <dgm:prSet presAssocID="{3F26332B-1909-4634-9DE2-89F29E85CD7E}" presName="hierChild4" presStyleCnt="0"/>
      <dgm:spPr/>
    </dgm:pt>
    <dgm:pt modelId="{666B4E5E-24AD-4A94-B0A2-C967DFB53339}" type="pres">
      <dgm:prSet presAssocID="{3F26332B-1909-4634-9DE2-89F29E85CD7E}" presName="hierChild5" presStyleCnt="0"/>
      <dgm:spPr/>
    </dgm:pt>
    <dgm:pt modelId="{1EE1D098-90E7-4409-80BB-CB78C1EC8784}" type="pres">
      <dgm:prSet presAssocID="{72D73F16-8E6C-4251-A79E-1ABD092808FA}" presName="Name37" presStyleLbl="parChTrans1D3" presStyleIdx="2" presStyleCnt="3"/>
      <dgm:spPr/>
      <dgm:t>
        <a:bodyPr/>
        <a:lstStyle/>
        <a:p>
          <a:endParaRPr lang="en-AU"/>
        </a:p>
      </dgm:t>
    </dgm:pt>
    <dgm:pt modelId="{6834E182-A26A-4E13-A1A8-B1684458AE99}" type="pres">
      <dgm:prSet presAssocID="{19400A7C-C3AE-46A2-8282-44C7DB15797B}" presName="hierRoot2" presStyleCnt="0">
        <dgm:presLayoutVars>
          <dgm:hierBranch val="init"/>
        </dgm:presLayoutVars>
      </dgm:prSet>
      <dgm:spPr/>
    </dgm:pt>
    <dgm:pt modelId="{C6A9720B-0F21-40F5-BAAC-3C794DF499F9}" type="pres">
      <dgm:prSet presAssocID="{19400A7C-C3AE-46A2-8282-44C7DB15797B}" presName="rootComposite" presStyleCnt="0"/>
      <dgm:spPr/>
    </dgm:pt>
    <dgm:pt modelId="{61E335EE-7DBD-4CF5-9E06-4D099616BF47}" type="pres">
      <dgm:prSet presAssocID="{19400A7C-C3AE-46A2-8282-44C7DB15797B}" presName="rootText" presStyleLbl="node1" presStyleIdx="4" presStyleCnt="5">
        <dgm:presLayoutVars>
          <dgm:chMax/>
          <dgm:chPref val="3"/>
        </dgm:presLayoutVars>
      </dgm:prSet>
      <dgm:spPr/>
      <dgm:t>
        <a:bodyPr/>
        <a:lstStyle/>
        <a:p>
          <a:endParaRPr lang="en-AU"/>
        </a:p>
      </dgm:t>
    </dgm:pt>
    <dgm:pt modelId="{D71F20F8-7DEB-491C-953D-0E0EC373C424}" type="pres">
      <dgm:prSet presAssocID="{19400A7C-C3AE-46A2-8282-44C7DB15797B}" presName="titleText2" presStyleLbl="fgAcc1" presStyleIdx="4" presStyleCnt="5" custLinFactNeighborX="-579" custLinFactNeighborY="11016">
        <dgm:presLayoutVars>
          <dgm:chMax val="0"/>
          <dgm:chPref val="0"/>
        </dgm:presLayoutVars>
      </dgm:prSet>
      <dgm:spPr/>
      <dgm:t>
        <a:bodyPr/>
        <a:lstStyle/>
        <a:p>
          <a:endParaRPr lang="en-AU"/>
        </a:p>
      </dgm:t>
    </dgm:pt>
    <dgm:pt modelId="{DD77E090-B106-4B61-8293-0AAB22049E38}" type="pres">
      <dgm:prSet presAssocID="{19400A7C-C3AE-46A2-8282-44C7DB15797B}" presName="rootConnector" presStyleLbl="node3" presStyleIdx="0" presStyleCnt="0"/>
      <dgm:spPr/>
      <dgm:t>
        <a:bodyPr/>
        <a:lstStyle/>
        <a:p>
          <a:endParaRPr lang="en-AU"/>
        </a:p>
      </dgm:t>
    </dgm:pt>
    <dgm:pt modelId="{08D71B21-B73D-4AF5-9C9C-9C6CAE436DB6}" type="pres">
      <dgm:prSet presAssocID="{19400A7C-C3AE-46A2-8282-44C7DB15797B}" presName="hierChild4" presStyleCnt="0"/>
      <dgm:spPr/>
    </dgm:pt>
    <dgm:pt modelId="{77FE2A55-C655-4DC0-8C09-249C1E19284C}" type="pres">
      <dgm:prSet presAssocID="{19400A7C-C3AE-46A2-8282-44C7DB15797B}" presName="hierChild5" presStyleCnt="0"/>
      <dgm:spPr/>
    </dgm:pt>
    <dgm:pt modelId="{2D7FEDC7-3008-4B12-82AA-FE4105AA289D}" type="pres">
      <dgm:prSet presAssocID="{CB242952-F4A8-4764-AA11-45E9C370D5F4}" presName="hierChild5" presStyleCnt="0"/>
      <dgm:spPr/>
    </dgm:pt>
    <dgm:pt modelId="{578C813F-35D1-4B1D-AC23-2B5CCDA4AD95}" type="pres">
      <dgm:prSet presAssocID="{6DB3E3D7-E2B6-4B44-A26F-624E50507819}" presName="hierChild3" presStyleCnt="0"/>
      <dgm:spPr/>
    </dgm:pt>
  </dgm:ptLst>
  <dgm:cxnLst>
    <dgm:cxn modelId="{17AB8BB3-72D0-445A-8A20-8F3302531E9F}" type="presOf" srcId="{45EFBDFE-6D33-44A5-AD57-11DBA4D117D6}" destId="{98A757A5-BDF6-415D-9C11-A08D1E3E374D}" srcOrd="0" destOrd="0" presId="urn:microsoft.com/office/officeart/2008/layout/NameandTitleOrganizationalChart"/>
    <dgm:cxn modelId="{98F2F651-5AAB-46F6-833C-74C8CCA8E9F6}" type="presOf" srcId="{166FBA24-9BE7-49FC-936E-EE6F781EEC81}" destId="{93E31D89-97D9-4A04-AA64-D339D33A345C}" srcOrd="0" destOrd="0" presId="urn:microsoft.com/office/officeart/2008/layout/NameandTitleOrganizationalChart"/>
    <dgm:cxn modelId="{72C1952C-B226-47E2-911A-0C1419DE48CA}" type="presOf" srcId="{BD1B6C7C-9FD3-4E38-BDF7-FFEA548502D1}" destId="{CD4A3C13-0E6A-4D33-BB25-7928ECC84DB0}" srcOrd="0" destOrd="0" presId="urn:microsoft.com/office/officeart/2008/layout/NameandTitleOrganizationalChart"/>
    <dgm:cxn modelId="{0A300507-C023-404F-B6E3-07A89D77AB99}" type="presOf" srcId="{AF6C6E59-7F3A-4785-8405-F7154839F90B}" destId="{26EE5A9B-C86B-4A93-B0C8-8D4C1A6009AE}" srcOrd="0" destOrd="0" presId="urn:microsoft.com/office/officeart/2008/layout/NameandTitleOrganizationalChart"/>
    <dgm:cxn modelId="{E3EB4512-D413-49BB-9304-64B44E5EB1C3}" srcId="{CB242952-F4A8-4764-AA11-45E9C370D5F4}" destId="{19400A7C-C3AE-46A2-8282-44C7DB15797B}" srcOrd="1" destOrd="0" parTransId="{72D73F16-8E6C-4251-A79E-1ABD092808FA}" sibTransId="{51D6786B-36DD-48D5-A6ED-D38ACD6C4482}"/>
    <dgm:cxn modelId="{4B027637-E3FB-42B9-90C8-3314494C66F0}" type="presOf" srcId="{6BF56D13-475B-4357-9284-092712EB9063}" destId="{DD32202E-6BB2-4E70-ACA7-11B544FF6F3F}" srcOrd="0" destOrd="0" presId="urn:microsoft.com/office/officeart/2008/layout/NameandTitleOrganizationalChart"/>
    <dgm:cxn modelId="{C5D99A7D-D4F5-4085-B1EC-C0BC506EB179}" type="presOf" srcId="{6ECEBEE3-B795-4956-A927-E47711B38D87}" destId="{A29BBC2D-5D23-42DF-A9FD-C2696BD8A092}" srcOrd="0" destOrd="0" presId="urn:microsoft.com/office/officeart/2008/layout/NameandTitleOrganizationalChart"/>
    <dgm:cxn modelId="{07B8CD4B-61C3-4EA3-8492-2C67BC11AF2A}" srcId="{AE9ECF6F-6C7D-4B19-A235-26D8F5D2A908}" destId="{3F3FE2D3-886A-40D5-B038-28FC354AE636}" srcOrd="0" destOrd="0" parTransId="{7BDB4BDF-651E-4630-8F6B-E79E2E1839CB}" sibTransId="{BD1B6C7C-9FD3-4E38-BDF7-FFEA548502D1}"/>
    <dgm:cxn modelId="{C00A9EA4-B6B0-4788-A66F-E09968985F67}" type="presOf" srcId="{3F3FE2D3-886A-40D5-B038-28FC354AE636}" destId="{9FD45385-89EA-4007-B9B0-084C09E640F8}" srcOrd="1" destOrd="0" presId="urn:microsoft.com/office/officeart/2008/layout/NameandTitleOrganizationalChart"/>
    <dgm:cxn modelId="{8B70EA46-5190-4D0A-ADF6-E3F7AADB1AFC}" type="presOf" srcId="{3F3FE2D3-886A-40D5-B038-28FC354AE636}" destId="{8F84C8FB-FE22-4FA9-AD69-0CF9DEC73D42}" srcOrd="0" destOrd="0" presId="urn:microsoft.com/office/officeart/2008/layout/NameandTitleOrganizationalChart"/>
    <dgm:cxn modelId="{4DDC8766-D2E1-4077-B388-B6BFA105D9EC}" type="presOf" srcId="{8D2041ED-6D16-4476-A771-88F3F7D5A74D}" destId="{A744C423-55A6-4FE7-A86F-53EA01790CF8}" srcOrd="0" destOrd="0" presId="urn:microsoft.com/office/officeart/2008/layout/NameandTitleOrganizationalChart"/>
    <dgm:cxn modelId="{B1C754D6-2CF0-4E2E-86DA-9D2E7A71A936}" type="presOf" srcId="{CB242952-F4A8-4764-AA11-45E9C370D5F4}" destId="{9940E6B5-BE88-4BAC-90CD-6213A84CAD06}" srcOrd="0" destOrd="0" presId="urn:microsoft.com/office/officeart/2008/layout/NameandTitleOrganizationalChart"/>
    <dgm:cxn modelId="{CDB1C4F1-1C7B-4114-90A2-D3891D58E503}" srcId="{CB242952-F4A8-4764-AA11-45E9C370D5F4}" destId="{3F26332B-1909-4634-9DE2-89F29E85CD7E}" srcOrd="0" destOrd="0" parTransId="{F1D0775F-9BDF-477F-8C5D-A6C851D83E2C}" sibTransId="{AF6C6E59-7F3A-4785-8405-F7154839F90B}"/>
    <dgm:cxn modelId="{CD2786C9-04C9-4A15-8354-C0755CAD2E81}" type="presOf" srcId="{5C1AE5EF-E5E4-498C-9F6E-F4429631FF69}" destId="{90693A97-EC1C-4743-A03E-337041E25C21}" srcOrd="0" destOrd="0" presId="urn:microsoft.com/office/officeart/2008/layout/NameandTitleOrganizationalChart"/>
    <dgm:cxn modelId="{ECAE5EF1-4063-48BA-A475-9C08A5E1487F}" type="presOf" srcId="{6DB3E3D7-E2B6-4B44-A26F-624E50507819}" destId="{B19E2A51-31AE-4DDC-AB63-08B8577F4C36}" srcOrd="0" destOrd="0" presId="urn:microsoft.com/office/officeart/2008/layout/NameandTitleOrganizationalChart"/>
    <dgm:cxn modelId="{344BF514-16DB-4EC7-A05C-21934772F034}" type="presOf" srcId="{72D73F16-8E6C-4251-A79E-1ABD092808FA}" destId="{1EE1D098-90E7-4409-80BB-CB78C1EC8784}" srcOrd="0" destOrd="0" presId="urn:microsoft.com/office/officeart/2008/layout/NameandTitleOrganizationalChart"/>
    <dgm:cxn modelId="{D463372E-8BF4-4695-9970-42A07273B79D}" srcId="{6DB3E3D7-E2B6-4B44-A26F-624E50507819}" destId="{CB242952-F4A8-4764-AA11-45E9C370D5F4}" srcOrd="1" destOrd="0" parTransId="{166FBA24-9BE7-49FC-936E-EE6F781EEC81}" sibTransId="{A6188E0C-1912-4967-A257-329A22A5F1BC}"/>
    <dgm:cxn modelId="{D6A62C5E-7956-4861-B990-05DF15C26900}" srcId="{AE9ECF6F-6C7D-4B19-A235-26D8F5D2A908}" destId="{6DB3E3D7-E2B6-4B44-A26F-624E50507819}" srcOrd="1" destOrd="0" parTransId="{7C2E2BDB-E05A-4667-9E27-E9480A39CEC8}" sibTransId="{6BF56D13-475B-4357-9284-092712EB9063}"/>
    <dgm:cxn modelId="{6A7039CD-CDCA-40B0-88D5-1A97430FF89A}" type="presOf" srcId="{7302D11A-76E3-48CC-8DD8-3B0311829886}" destId="{58BBD5A7-0C81-4DB4-B6B4-E98315701149}" srcOrd="0" destOrd="0" presId="urn:microsoft.com/office/officeart/2008/layout/NameandTitleOrganizationalChart"/>
    <dgm:cxn modelId="{AFEFF46B-7BBD-41AD-9D66-6990808A5D2D}" type="presOf" srcId="{8D2041ED-6D16-4476-A771-88F3F7D5A74D}" destId="{C1CA60EC-69A8-4B8A-919A-9711431C6F2C}" srcOrd="1" destOrd="0" presId="urn:microsoft.com/office/officeart/2008/layout/NameandTitleOrganizationalChart"/>
    <dgm:cxn modelId="{11C66E21-800F-409C-961F-DC117F2678C4}" type="presOf" srcId="{CB242952-F4A8-4764-AA11-45E9C370D5F4}" destId="{EA976CD0-89B8-4588-A6A6-EEF567760FC0}" srcOrd="1" destOrd="0" presId="urn:microsoft.com/office/officeart/2008/layout/NameandTitleOrganizationalChart"/>
    <dgm:cxn modelId="{D4E06869-0A61-4D77-B2EB-F95717D0757C}" type="presOf" srcId="{A6188E0C-1912-4967-A257-329A22A5F1BC}" destId="{47C035BE-EECD-42E2-ADAF-D36BB1BE05D6}" srcOrd="0" destOrd="0" presId="urn:microsoft.com/office/officeart/2008/layout/NameandTitleOrganizationalChart"/>
    <dgm:cxn modelId="{6678CF0E-27CC-48F7-8D9F-BD371D97B710}" type="presOf" srcId="{6DB3E3D7-E2B6-4B44-A26F-624E50507819}" destId="{3C796833-6D99-4CF4-8E1B-490350F19561}" srcOrd="1" destOrd="0" presId="urn:microsoft.com/office/officeart/2008/layout/NameandTitleOrganizationalChart"/>
    <dgm:cxn modelId="{367AAC40-2B20-4AA2-9D6C-1E70D62FC558}" type="presOf" srcId="{3F26332B-1909-4634-9DE2-89F29E85CD7E}" destId="{BC0B4177-37E9-45B7-AE9D-7854A8DAE779}" srcOrd="0" destOrd="0" presId="urn:microsoft.com/office/officeart/2008/layout/NameandTitleOrganizationalChart"/>
    <dgm:cxn modelId="{90C14EB7-4907-4672-B27B-840E03645D24}" type="presOf" srcId="{7D2E1C5E-3547-4AAC-9C56-E66230B3C652}" destId="{387954DD-E4EB-4596-A740-1931F72C475F}" srcOrd="0" destOrd="0" presId="urn:microsoft.com/office/officeart/2008/layout/NameandTitleOrganizationalChart"/>
    <dgm:cxn modelId="{27F63FE0-533D-4930-92E5-F9D9CD939741}" type="presOf" srcId="{7302D11A-76E3-48CC-8DD8-3B0311829886}" destId="{17CCF980-5CB5-4586-981D-0985021996AB}" srcOrd="1" destOrd="0" presId="urn:microsoft.com/office/officeart/2008/layout/NameandTitleOrganizationalChart"/>
    <dgm:cxn modelId="{ACB3035A-6355-45A5-BBB0-446F155D7299}" type="presOf" srcId="{19400A7C-C3AE-46A2-8282-44C7DB15797B}" destId="{DD77E090-B106-4B61-8293-0AAB22049E38}" srcOrd="1" destOrd="0" presId="urn:microsoft.com/office/officeart/2008/layout/NameandTitleOrganizationalChart"/>
    <dgm:cxn modelId="{A02B8403-6550-4137-9266-368E2E7AF4D7}" srcId="{8D2041ED-6D16-4476-A771-88F3F7D5A74D}" destId="{7302D11A-76E3-48CC-8DD8-3B0311829886}" srcOrd="0" destOrd="0" parTransId="{5C1AE5EF-E5E4-498C-9F6E-F4429631FF69}" sibTransId="{7D2E1C5E-3547-4AAC-9C56-E66230B3C652}"/>
    <dgm:cxn modelId="{0BCBA635-7456-4A45-B459-AFB7E89CFD40}" srcId="{6DB3E3D7-E2B6-4B44-A26F-624E50507819}" destId="{8D2041ED-6D16-4476-A771-88F3F7D5A74D}" srcOrd="0" destOrd="0" parTransId="{45EFBDFE-6D33-44A5-AD57-11DBA4D117D6}" sibTransId="{6ECEBEE3-B795-4956-A927-E47711B38D87}"/>
    <dgm:cxn modelId="{5A740D6A-59B4-4B06-8E4F-83F0FBE71191}" type="presOf" srcId="{F1D0775F-9BDF-477F-8C5D-A6C851D83E2C}" destId="{223F9A68-0DC7-49E3-89A5-977CCEE6CB9B}" srcOrd="0" destOrd="0" presId="urn:microsoft.com/office/officeart/2008/layout/NameandTitleOrganizationalChart"/>
    <dgm:cxn modelId="{44AED460-1DA7-4384-A0CC-ACB1B47E74C9}" type="presOf" srcId="{3F26332B-1909-4634-9DE2-89F29E85CD7E}" destId="{568AA8EF-984A-4819-B91A-271364401B84}" srcOrd="1" destOrd="0" presId="urn:microsoft.com/office/officeart/2008/layout/NameandTitleOrganizationalChart"/>
    <dgm:cxn modelId="{C58BCFDD-E329-4797-BEB0-CCFE863F4EF1}" type="presOf" srcId="{19400A7C-C3AE-46A2-8282-44C7DB15797B}" destId="{61E335EE-7DBD-4CF5-9E06-4D099616BF47}" srcOrd="0" destOrd="0" presId="urn:microsoft.com/office/officeart/2008/layout/NameandTitleOrganizationalChart"/>
    <dgm:cxn modelId="{5B67AADC-1217-437D-98A3-8CBDB2EDF234}" type="presOf" srcId="{AE9ECF6F-6C7D-4B19-A235-26D8F5D2A908}" destId="{D354E7E8-DFB9-4AA6-9900-82A995DF746A}" srcOrd="0" destOrd="0" presId="urn:microsoft.com/office/officeart/2008/layout/NameandTitleOrganizationalChart"/>
    <dgm:cxn modelId="{B160DF79-41C0-4F5D-9C14-83D251417673}" type="presOf" srcId="{51D6786B-36DD-48D5-A6ED-D38ACD6C4482}" destId="{D71F20F8-7DEB-491C-953D-0E0EC373C424}" srcOrd="0" destOrd="0" presId="urn:microsoft.com/office/officeart/2008/layout/NameandTitleOrganizationalChart"/>
    <dgm:cxn modelId="{46F0DD61-E642-41E9-90FE-2B58B1770488}" type="presParOf" srcId="{D354E7E8-DFB9-4AA6-9900-82A995DF746A}" destId="{0B240054-DBCD-4AC0-958E-AED5FF2C665A}" srcOrd="0" destOrd="0" presId="urn:microsoft.com/office/officeart/2008/layout/NameandTitleOrganizationalChart"/>
    <dgm:cxn modelId="{6CDC8321-2250-4B3B-82F7-89069B62BEB1}" type="presParOf" srcId="{0B240054-DBCD-4AC0-958E-AED5FF2C665A}" destId="{A5040CDB-BBF4-494A-A7D2-A7B1BAAC8A04}" srcOrd="0" destOrd="0" presId="urn:microsoft.com/office/officeart/2008/layout/NameandTitleOrganizationalChart"/>
    <dgm:cxn modelId="{E4BB0E8A-3A16-4431-98B7-0012F3610A67}" type="presParOf" srcId="{A5040CDB-BBF4-494A-A7D2-A7B1BAAC8A04}" destId="{8F84C8FB-FE22-4FA9-AD69-0CF9DEC73D42}" srcOrd="0" destOrd="0" presId="urn:microsoft.com/office/officeart/2008/layout/NameandTitleOrganizationalChart"/>
    <dgm:cxn modelId="{BC776E45-9080-44DC-93A4-49689CE6B1B6}" type="presParOf" srcId="{A5040CDB-BBF4-494A-A7D2-A7B1BAAC8A04}" destId="{CD4A3C13-0E6A-4D33-BB25-7928ECC84DB0}" srcOrd="1" destOrd="0" presId="urn:microsoft.com/office/officeart/2008/layout/NameandTitleOrganizationalChart"/>
    <dgm:cxn modelId="{84FB0E28-26EA-4E18-A781-988EC04BB005}" type="presParOf" srcId="{A5040CDB-BBF4-494A-A7D2-A7B1BAAC8A04}" destId="{9FD45385-89EA-4007-B9B0-084C09E640F8}" srcOrd="2" destOrd="0" presId="urn:microsoft.com/office/officeart/2008/layout/NameandTitleOrganizationalChart"/>
    <dgm:cxn modelId="{9C921474-5832-41A2-8202-A0F700B2155F}" type="presParOf" srcId="{0B240054-DBCD-4AC0-958E-AED5FF2C665A}" destId="{453CEDD1-5D51-490E-8C65-1EECA7642759}" srcOrd="1" destOrd="0" presId="urn:microsoft.com/office/officeart/2008/layout/NameandTitleOrganizationalChart"/>
    <dgm:cxn modelId="{103DD561-DC70-4DFE-8A96-A998D7F00FF4}" type="presParOf" srcId="{0B240054-DBCD-4AC0-958E-AED5FF2C665A}" destId="{5ACBDCAB-B626-4E1C-A28F-4C4C6A1E871A}" srcOrd="2" destOrd="0" presId="urn:microsoft.com/office/officeart/2008/layout/NameandTitleOrganizationalChart"/>
    <dgm:cxn modelId="{052B6C0D-B00F-474C-9474-69E6389FDC9E}" type="presParOf" srcId="{D354E7E8-DFB9-4AA6-9900-82A995DF746A}" destId="{1B6D0BE4-847D-4627-98D2-50A4713C5754}" srcOrd="1" destOrd="0" presId="urn:microsoft.com/office/officeart/2008/layout/NameandTitleOrganizationalChart"/>
    <dgm:cxn modelId="{B5D06433-C422-4A91-B81C-528386F4FBE5}" type="presParOf" srcId="{1B6D0BE4-847D-4627-98D2-50A4713C5754}" destId="{CA8E4F7D-0FBC-4595-A8EB-C8EA521099FB}" srcOrd="0" destOrd="0" presId="urn:microsoft.com/office/officeart/2008/layout/NameandTitleOrganizationalChart"/>
    <dgm:cxn modelId="{580FB695-7DD8-43B6-A904-F05646997F61}" type="presParOf" srcId="{CA8E4F7D-0FBC-4595-A8EB-C8EA521099FB}" destId="{B19E2A51-31AE-4DDC-AB63-08B8577F4C36}" srcOrd="0" destOrd="0" presId="urn:microsoft.com/office/officeart/2008/layout/NameandTitleOrganizationalChart"/>
    <dgm:cxn modelId="{12F16320-9ADB-4D51-B43F-CD49357977CC}" type="presParOf" srcId="{CA8E4F7D-0FBC-4595-A8EB-C8EA521099FB}" destId="{DD32202E-6BB2-4E70-ACA7-11B544FF6F3F}" srcOrd="1" destOrd="0" presId="urn:microsoft.com/office/officeart/2008/layout/NameandTitleOrganizationalChart"/>
    <dgm:cxn modelId="{0BA9C601-7C47-4525-B246-F345D4ABBFD5}" type="presParOf" srcId="{CA8E4F7D-0FBC-4595-A8EB-C8EA521099FB}" destId="{3C796833-6D99-4CF4-8E1B-490350F19561}" srcOrd="2" destOrd="0" presId="urn:microsoft.com/office/officeart/2008/layout/NameandTitleOrganizationalChart"/>
    <dgm:cxn modelId="{96D94DC6-0045-4D43-9EBF-C149418BAE4E}" type="presParOf" srcId="{1B6D0BE4-847D-4627-98D2-50A4713C5754}" destId="{D49EF6EA-332F-4438-82AF-7BF0F2906742}" srcOrd="1" destOrd="0" presId="urn:microsoft.com/office/officeart/2008/layout/NameandTitleOrganizationalChart"/>
    <dgm:cxn modelId="{0672D906-DA11-4B1E-A0F0-2446DEFE94DA}" type="presParOf" srcId="{D49EF6EA-332F-4438-82AF-7BF0F2906742}" destId="{98A757A5-BDF6-415D-9C11-A08D1E3E374D}" srcOrd="0" destOrd="0" presId="urn:microsoft.com/office/officeart/2008/layout/NameandTitleOrganizationalChart"/>
    <dgm:cxn modelId="{4A950ACE-E614-40CD-A578-AC68C4A8604F}" type="presParOf" srcId="{D49EF6EA-332F-4438-82AF-7BF0F2906742}" destId="{7426D278-8B9D-409E-BA8F-4478E06964AA}" srcOrd="1" destOrd="0" presId="urn:microsoft.com/office/officeart/2008/layout/NameandTitleOrganizationalChart"/>
    <dgm:cxn modelId="{37B8404F-0605-45D5-AFFE-F502C8CD7F51}" type="presParOf" srcId="{7426D278-8B9D-409E-BA8F-4478E06964AA}" destId="{BA37F8D6-14EF-4F30-9198-1C0A0060DF31}" srcOrd="0" destOrd="0" presId="urn:microsoft.com/office/officeart/2008/layout/NameandTitleOrganizationalChart"/>
    <dgm:cxn modelId="{6F5DA234-C48B-4DF7-B96B-53488AD7F0B4}" type="presParOf" srcId="{BA37F8D6-14EF-4F30-9198-1C0A0060DF31}" destId="{A744C423-55A6-4FE7-A86F-53EA01790CF8}" srcOrd="0" destOrd="0" presId="urn:microsoft.com/office/officeart/2008/layout/NameandTitleOrganizationalChart"/>
    <dgm:cxn modelId="{C833022F-B77E-4080-9B2C-36BB0117F334}" type="presParOf" srcId="{BA37F8D6-14EF-4F30-9198-1C0A0060DF31}" destId="{A29BBC2D-5D23-42DF-A9FD-C2696BD8A092}" srcOrd="1" destOrd="0" presId="urn:microsoft.com/office/officeart/2008/layout/NameandTitleOrganizationalChart"/>
    <dgm:cxn modelId="{7162690E-ADAB-4FAA-B548-FB9BA6D3B69A}" type="presParOf" srcId="{BA37F8D6-14EF-4F30-9198-1C0A0060DF31}" destId="{C1CA60EC-69A8-4B8A-919A-9711431C6F2C}" srcOrd="2" destOrd="0" presId="urn:microsoft.com/office/officeart/2008/layout/NameandTitleOrganizationalChart"/>
    <dgm:cxn modelId="{20DE89A8-6F1B-4A2B-B7C6-4623DB9F2325}" type="presParOf" srcId="{7426D278-8B9D-409E-BA8F-4478E06964AA}" destId="{2CC2E9F7-3F6A-447E-B139-1013B9ED8991}" srcOrd="1" destOrd="0" presId="urn:microsoft.com/office/officeart/2008/layout/NameandTitleOrganizationalChart"/>
    <dgm:cxn modelId="{B2ED0238-D631-4CB4-ABC1-DD0DDAB325C8}" type="presParOf" srcId="{2CC2E9F7-3F6A-447E-B139-1013B9ED8991}" destId="{90693A97-EC1C-4743-A03E-337041E25C21}" srcOrd="0" destOrd="0" presId="urn:microsoft.com/office/officeart/2008/layout/NameandTitleOrganizationalChart"/>
    <dgm:cxn modelId="{C9BD743C-06D9-4A34-B39C-923F3119C5D0}" type="presParOf" srcId="{2CC2E9F7-3F6A-447E-B139-1013B9ED8991}" destId="{198300D2-D44E-41E0-BA45-2BACF2785FC6}" srcOrd="1" destOrd="0" presId="urn:microsoft.com/office/officeart/2008/layout/NameandTitleOrganizationalChart"/>
    <dgm:cxn modelId="{69611CA4-B687-44F5-8C23-9D0945E518D5}" type="presParOf" srcId="{198300D2-D44E-41E0-BA45-2BACF2785FC6}" destId="{5B9EAA9A-87C7-480A-803F-9745B59D5AEF}" srcOrd="0" destOrd="0" presId="urn:microsoft.com/office/officeart/2008/layout/NameandTitleOrganizationalChart"/>
    <dgm:cxn modelId="{4614C789-7DA2-42E3-B619-65E6E33F7643}" type="presParOf" srcId="{5B9EAA9A-87C7-480A-803F-9745B59D5AEF}" destId="{58BBD5A7-0C81-4DB4-B6B4-E98315701149}" srcOrd="0" destOrd="0" presId="urn:microsoft.com/office/officeart/2008/layout/NameandTitleOrganizationalChart"/>
    <dgm:cxn modelId="{7B36B542-FEB2-42DF-B7ED-A2C19B6DEC14}" type="presParOf" srcId="{5B9EAA9A-87C7-480A-803F-9745B59D5AEF}" destId="{387954DD-E4EB-4596-A740-1931F72C475F}" srcOrd="1" destOrd="0" presId="urn:microsoft.com/office/officeart/2008/layout/NameandTitleOrganizationalChart"/>
    <dgm:cxn modelId="{4CFF4FDF-C4FE-445E-85B6-6BC34BEB6766}" type="presParOf" srcId="{5B9EAA9A-87C7-480A-803F-9745B59D5AEF}" destId="{17CCF980-5CB5-4586-981D-0985021996AB}" srcOrd="2" destOrd="0" presId="urn:microsoft.com/office/officeart/2008/layout/NameandTitleOrganizationalChart"/>
    <dgm:cxn modelId="{9F77EF47-A2BF-4F6B-8333-686365A8A9FA}" type="presParOf" srcId="{198300D2-D44E-41E0-BA45-2BACF2785FC6}" destId="{E6CC366C-4ED1-441F-AE51-E7E2347F2B63}" srcOrd="1" destOrd="0" presId="urn:microsoft.com/office/officeart/2008/layout/NameandTitleOrganizationalChart"/>
    <dgm:cxn modelId="{7BDD4264-5E0E-4DE6-B8D8-A6F6FBB5631D}" type="presParOf" srcId="{198300D2-D44E-41E0-BA45-2BACF2785FC6}" destId="{1F29F00B-FBB3-48C8-A48F-997C903A1CAD}" srcOrd="2" destOrd="0" presId="urn:microsoft.com/office/officeart/2008/layout/NameandTitleOrganizationalChart"/>
    <dgm:cxn modelId="{62176F38-F6B4-4863-BB73-D55EF69CE4AF}" type="presParOf" srcId="{7426D278-8B9D-409E-BA8F-4478E06964AA}" destId="{6FDCE25C-7321-4FE2-BF37-8EDDCBCBD105}" srcOrd="2" destOrd="0" presId="urn:microsoft.com/office/officeart/2008/layout/NameandTitleOrganizationalChart"/>
    <dgm:cxn modelId="{F4DD255E-85BC-4B10-B63B-29F677A51BA2}" type="presParOf" srcId="{D49EF6EA-332F-4438-82AF-7BF0F2906742}" destId="{93E31D89-97D9-4A04-AA64-D339D33A345C}" srcOrd="2" destOrd="0" presId="urn:microsoft.com/office/officeart/2008/layout/NameandTitleOrganizationalChart"/>
    <dgm:cxn modelId="{AED2C238-D87B-46CE-BF98-DE120F67C3C7}" type="presParOf" srcId="{D49EF6EA-332F-4438-82AF-7BF0F2906742}" destId="{B6354791-F505-44FC-BFE5-9C671099F606}" srcOrd="3" destOrd="0" presId="urn:microsoft.com/office/officeart/2008/layout/NameandTitleOrganizationalChart"/>
    <dgm:cxn modelId="{58C4428B-0DC1-466B-A577-39C5DB44B3B9}" type="presParOf" srcId="{B6354791-F505-44FC-BFE5-9C671099F606}" destId="{63421F93-7676-4652-A44F-1A16C3493CDB}" srcOrd="0" destOrd="0" presId="urn:microsoft.com/office/officeart/2008/layout/NameandTitleOrganizationalChart"/>
    <dgm:cxn modelId="{43D7EA98-4125-4A5B-B71C-8DD6F529C928}" type="presParOf" srcId="{63421F93-7676-4652-A44F-1A16C3493CDB}" destId="{9940E6B5-BE88-4BAC-90CD-6213A84CAD06}" srcOrd="0" destOrd="0" presId="urn:microsoft.com/office/officeart/2008/layout/NameandTitleOrganizationalChart"/>
    <dgm:cxn modelId="{16EE5007-C237-4DA8-BC7B-B9C61468C419}" type="presParOf" srcId="{63421F93-7676-4652-A44F-1A16C3493CDB}" destId="{47C035BE-EECD-42E2-ADAF-D36BB1BE05D6}" srcOrd="1" destOrd="0" presId="urn:microsoft.com/office/officeart/2008/layout/NameandTitleOrganizationalChart"/>
    <dgm:cxn modelId="{FA236671-5DF0-441B-9884-BC03D0BD1457}" type="presParOf" srcId="{63421F93-7676-4652-A44F-1A16C3493CDB}" destId="{EA976CD0-89B8-4588-A6A6-EEF567760FC0}" srcOrd="2" destOrd="0" presId="urn:microsoft.com/office/officeart/2008/layout/NameandTitleOrganizationalChart"/>
    <dgm:cxn modelId="{C5AEA5B5-7531-4F7F-B174-EB7D1612A01D}" type="presParOf" srcId="{B6354791-F505-44FC-BFE5-9C671099F606}" destId="{D0ABA64F-798F-4A0D-8753-9EF71275408C}" srcOrd="1" destOrd="0" presId="urn:microsoft.com/office/officeart/2008/layout/NameandTitleOrganizationalChart"/>
    <dgm:cxn modelId="{FAB19538-3360-4930-876B-5E2387353EE0}" type="presParOf" srcId="{D0ABA64F-798F-4A0D-8753-9EF71275408C}" destId="{223F9A68-0DC7-49E3-89A5-977CCEE6CB9B}" srcOrd="0" destOrd="0" presId="urn:microsoft.com/office/officeart/2008/layout/NameandTitleOrganizationalChart"/>
    <dgm:cxn modelId="{1886B063-F038-4A0A-978E-253FC2B96A7C}" type="presParOf" srcId="{D0ABA64F-798F-4A0D-8753-9EF71275408C}" destId="{3A5BE203-7EBF-47A8-8F72-14A0784724CF}" srcOrd="1" destOrd="0" presId="urn:microsoft.com/office/officeart/2008/layout/NameandTitleOrganizationalChart"/>
    <dgm:cxn modelId="{6225B2DA-4598-4FE2-90B2-D15E1A558DA7}" type="presParOf" srcId="{3A5BE203-7EBF-47A8-8F72-14A0784724CF}" destId="{248B7326-3D35-43D1-AFA2-2CB6DA5C40B5}" srcOrd="0" destOrd="0" presId="urn:microsoft.com/office/officeart/2008/layout/NameandTitleOrganizationalChart"/>
    <dgm:cxn modelId="{ED0D9C54-2968-443D-8381-1855D579335F}" type="presParOf" srcId="{248B7326-3D35-43D1-AFA2-2CB6DA5C40B5}" destId="{BC0B4177-37E9-45B7-AE9D-7854A8DAE779}" srcOrd="0" destOrd="0" presId="urn:microsoft.com/office/officeart/2008/layout/NameandTitleOrganizationalChart"/>
    <dgm:cxn modelId="{BC1BE163-D2EA-4098-9C33-3510FC4BC3F7}" type="presParOf" srcId="{248B7326-3D35-43D1-AFA2-2CB6DA5C40B5}" destId="{26EE5A9B-C86B-4A93-B0C8-8D4C1A6009AE}" srcOrd="1" destOrd="0" presId="urn:microsoft.com/office/officeart/2008/layout/NameandTitleOrganizationalChart"/>
    <dgm:cxn modelId="{3D7F8652-65A9-4A6C-A1DD-4E2C36AE4FC1}" type="presParOf" srcId="{248B7326-3D35-43D1-AFA2-2CB6DA5C40B5}" destId="{568AA8EF-984A-4819-B91A-271364401B84}" srcOrd="2" destOrd="0" presId="urn:microsoft.com/office/officeart/2008/layout/NameandTitleOrganizationalChart"/>
    <dgm:cxn modelId="{C3409C67-D315-4ADE-BE25-1930EE417444}" type="presParOf" srcId="{3A5BE203-7EBF-47A8-8F72-14A0784724CF}" destId="{F15B1841-8DBF-4207-9E02-7B3D1E45F689}" srcOrd="1" destOrd="0" presId="urn:microsoft.com/office/officeart/2008/layout/NameandTitleOrganizationalChart"/>
    <dgm:cxn modelId="{49005656-3BE8-46B0-9072-7A8D6FD54C22}" type="presParOf" srcId="{3A5BE203-7EBF-47A8-8F72-14A0784724CF}" destId="{666B4E5E-24AD-4A94-B0A2-C967DFB53339}" srcOrd="2" destOrd="0" presId="urn:microsoft.com/office/officeart/2008/layout/NameandTitleOrganizationalChart"/>
    <dgm:cxn modelId="{30A0D010-0E18-4A07-8F63-6B2B92B8BAC7}" type="presParOf" srcId="{D0ABA64F-798F-4A0D-8753-9EF71275408C}" destId="{1EE1D098-90E7-4409-80BB-CB78C1EC8784}" srcOrd="2" destOrd="0" presId="urn:microsoft.com/office/officeart/2008/layout/NameandTitleOrganizationalChart"/>
    <dgm:cxn modelId="{D2DB2399-D171-4604-AF1B-E1F9651EB189}" type="presParOf" srcId="{D0ABA64F-798F-4A0D-8753-9EF71275408C}" destId="{6834E182-A26A-4E13-A1A8-B1684458AE99}" srcOrd="3" destOrd="0" presId="urn:microsoft.com/office/officeart/2008/layout/NameandTitleOrganizationalChart"/>
    <dgm:cxn modelId="{D988F5EC-8D03-44FF-B161-FCBA476D5B3B}" type="presParOf" srcId="{6834E182-A26A-4E13-A1A8-B1684458AE99}" destId="{C6A9720B-0F21-40F5-BAAC-3C794DF499F9}" srcOrd="0" destOrd="0" presId="urn:microsoft.com/office/officeart/2008/layout/NameandTitleOrganizationalChart"/>
    <dgm:cxn modelId="{B0A07F66-383A-4C88-8434-17B03A8AB757}" type="presParOf" srcId="{C6A9720B-0F21-40F5-BAAC-3C794DF499F9}" destId="{61E335EE-7DBD-4CF5-9E06-4D099616BF47}" srcOrd="0" destOrd="0" presId="urn:microsoft.com/office/officeart/2008/layout/NameandTitleOrganizationalChart"/>
    <dgm:cxn modelId="{B4C22B79-CF93-4723-98E3-BB455FB8F5FF}" type="presParOf" srcId="{C6A9720B-0F21-40F5-BAAC-3C794DF499F9}" destId="{D71F20F8-7DEB-491C-953D-0E0EC373C424}" srcOrd="1" destOrd="0" presId="urn:microsoft.com/office/officeart/2008/layout/NameandTitleOrganizationalChart"/>
    <dgm:cxn modelId="{B0975511-3BC9-4054-8C0E-501E4205F2E0}" type="presParOf" srcId="{C6A9720B-0F21-40F5-BAAC-3C794DF499F9}" destId="{DD77E090-B106-4B61-8293-0AAB22049E38}" srcOrd="2" destOrd="0" presId="urn:microsoft.com/office/officeart/2008/layout/NameandTitleOrganizationalChart"/>
    <dgm:cxn modelId="{A2DADA45-AB21-431B-A070-48887B472854}" type="presParOf" srcId="{6834E182-A26A-4E13-A1A8-B1684458AE99}" destId="{08D71B21-B73D-4AF5-9C9C-9C6CAE436DB6}" srcOrd="1" destOrd="0" presId="urn:microsoft.com/office/officeart/2008/layout/NameandTitleOrganizationalChart"/>
    <dgm:cxn modelId="{BED31F2F-0924-4F5C-9947-15872BF4364F}" type="presParOf" srcId="{6834E182-A26A-4E13-A1A8-B1684458AE99}" destId="{77FE2A55-C655-4DC0-8C09-249C1E19284C}" srcOrd="2" destOrd="0" presId="urn:microsoft.com/office/officeart/2008/layout/NameandTitleOrganizationalChart"/>
    <dgm:cxn modelId="{AD86BB68-835F-46A2-AD74-5722720AD67C}" type="presParOf" srcId="{B6354791-F505-44FC-BFE5-9C671099F606}" destId="{2D7FEDC7-3008-4B12-82AA-FE4105AA289D}" srcOrd="2" destOrd="0" presId="urn:microsoft.com/office/officeart/2008/layout/NameandTitleOrganizationalChart"/>
    <dgm:cxn modelId="{31861BEC-CA2A-4BF6-A857-2BE86D382445}" type="presParOf" srcId="{1B6D0BE4-847D-4627-98D2-50A4713C5754}" destId="{578C813F-35D1-4B1D-AC23-2B5CCDA4AD95}" srcOrd="2" destOrd="0" presId="urn:microsoft.com/office/officeart/2008/layout/NameandTitleOrganizational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E1D098-90E7-4409-80BB-CB78C1EC8784}">
      <dsp:nvSpPr>
        <dsp:cNvPr id="0" name=""/>
        <dsp:cNvSpPr/>
      </dsp:nvSpPr>
      <dsp:spPr>
        <a:xfrm>
          <a:off x="5704293" y="2760622"/>
          <a:ext cx="1313132" cy="6332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06431"/>
              </a:lnTo>
              <a:lnTo>
                <a:pt x="1313132" y="406431"/>
              </a:lnTo>
              <a:lnTo>
                <a:pt x="1313132" y="63321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23F9A68-0DC7-49E3-89A5-977CCEE6CB9B}">
      <dsp:nvSpPr>
        <dsp:cNvPr id="0" name=""/>
        <dsp:cNvSpPr/>
      </dsp:nvSpPr>
      <dsp:spPr>
        <a:xfrm>
          <a:off x="4498912" y="2760622"/>
          <a:ext cx="1205380" cy="633217"/>
        </a:xfrm>
        <a:custGeom>
          <a:avLst/>
          <a:gdLst/>
          <a:ahLst/>
          <a:cxnLst/>
          <a:rect l="0" t="0" r="0" b="0"/>
          <a:pathLst>
            <a:path>
              <a:moveTo>
                <a:pt x="1205380" y="0"/>
              </a:moveTo>
              <a:lnTo>
                <a:pt x="1205380" y="406431"/>
              </a:lnTo>
              <a:lnTo>
                <a:pt x="0" y="406431"/>
              </a:lnTo>
              <a:lnTo>
                <a:pt x="0" y="63321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3E31D89-97D9-4A04-AA64-D339D33A345C}">
      <dsp:nvSpPr>
        <dsp:cNvPr id="0" name=""/>
        <dsp:cNvSpPr/>
      </dsp:nvSpPr>
      <dsp:spPr>
        <a:xfrm>
          <a:off x="3630297" y="1298767"/>
          <a:ext cx="2073995" cy="4899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3128"/>
              </a:lnTo>
              <a:lnTo>
                <a:pt x="2073995" y="263128"/>
              </a:lnTo>
              <a:lnTo>
                <a:pt x="2073995" y="48991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0693A97-EC1C-4743-A03E-337041E25C21}">
      <dsp:nvSpPr>
        <dsp:cNvPr id="0" name=""/>
        <dsp:cNvSpPr/>
      </dsp:nvSpPr>
      <dsp:spPr>
        <a:xfrm>
          <a:off x="1314704" y="2832273"/>
          <a:ext cx="187721" cy="561565"/>
        </a:xfrm>
        <a:custGeom>
          <a:avLst/>
          <a:gdLst/>
          <a:ahLst/>
          <a:cxnLst/>
          <a:rect l="0" t="0" r="0" b="0"/>
          <a:pathLst>
            <a:path>
              <a:moveTo>
                <a:pt x="187721" y="0"/>
              </a:moveTo>
              <a:lnTo>
                <a:pt x="187721" y="334779"/>
              </a:lnTo>
              <a:lnTo>
                <a:pt x="0" y="334779"/>
              </a:lnTo>
              <a:lnTo>
                <a:pt x="0" y="56156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8A757A5-BDF6-415D-9C11-A08D1E3E374D}">
      <dsp:nvSpPr>
        <dsp:cNvPr id="0" name=""/>
        <dsp:cNvSpPr/>
      </dsp:nvSpPr>
      <dsp:spPr>
        <a:xfrm>
          <a:off x="1502426" y="1298767"/>
          <a:ext cx="2127871" cy="561565"/>
        </a:xfrm>
        <a:custGeom>
          <a:avLst/>
          <a:gdLst/>
          <a:ahLst/>
          <a:cxnLst/>
          <a:rect l="0" t="0" r="0" b="0"/>
          <a:pathLst>
            <a:path>
              <a:moveTo>
                <a:pt x="2127871" y="0"/>
              </a:moveTo>
              <a:lnTo>
                <a:pt x="2127871" y="334779"/>
              </a:lnTo>
              <a:lnTo>
                <a:pt x="0" y="334779"/>
              </a:lnTo>
              <a:lnTo>
                <a:pt x="0" y="56156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84C8FB-FE22-4FA9-AD69-0CF9DEC73D42}">
      <dsp:nvSpPr>
        <dsp:cNvPr id="0" name=""/>
        <dsp:cNvSpPr/>
      </dsp:nvSpPr>
      <dsp:spPr>
        <a:xfrm>
          <a:off x="173175" y="326826"/>
          <a:ext cx="1877218" cy="9719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37152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700" kern="1200" dirty="0" smtClean="0"/>
            <a:t>Organiser</a:t>
          </a:r>
        </a:p>
      </dsp:txBody>
      <dsp:txXfrm>
        <a:off x="173175" y="326826"/>
        <a:ext cx="1877218" cy="971940"/>
      </dsp:txXfrm>
    </dsp:sp>
    <dsp:sp modelId="{CD4A3C13-0E6A-4D33-BB25-7928ECC84DB0}">
      <dsp:nvSpPr>
        <dsp:cNvPr id="0" name=""/>
        <dsp:cNvSpPr/>
      </dsp:nvSpPr>
      <dsp:spPr>
        <a:xfrm>
          <a:off x="576867" y="1093996"/>
          <a:ext cx="1689496" cy="32398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11430" rIns="45720" bIns="11430" numCol="1" spcCol="1270" anchor="ctr" anchorCtr="0">
          <a:noAutofit/>
        </a:bodyPr>
        <a:lstStyle/>
        <a:p>
          <a:pPr lvl="0" algn="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/>
            <a:t>Romain + Naomi</a:t>
          </a:r>
          <a:endParaRPr lang="en-AU" sz="1800" kern="1200" dirty="0"/>
        </a:p>
      </dsp:txBody>
      <dsp:txXfrm>
        <a:off x="576867" y="1093996"/>
        <a:ext cx="1689496" cy="323980"/>
      </dsp:txXfrm>
    </dsp:sp>
    <dsp:sp modelId="{B19E2A51-31AE-4DDC-AB63-08B8577F4C36}">
      <dsp:nvSpPr>
        <dsp:cNvPr id="0" name=""/>
        <dsp:cNvSpPr/>
      </dsp:nvSpPr>
      <dsp:spPr>
        <a:xfrm>
          <a:off x="2691688" y="326826"/>
          <a:ext cx="1877218" cy="9719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37152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700" kern="1200" dirty="0" smtClean="0"/>
            <a:t>Jury </a:t>
          </a:r>
          <a:r>
            <a:rPr lang="fr-FR" sz="2700" kern="1200" dirty="0" err="1" smtClean="0"/>
            <a:t>President</a:t>
          </a:r>
          <a:endParaRPr lang="fr-FR" sz="2700" kern="1200" dirty="0" smtClean="0"/>
        </a:p>
      </dsp:txBody>
      <dsp:txXfrm>
        <a:off x="2691688" y="326826"/>
        <a:ext cx="1877218" cy="971940"/>
      </dsp:txXfrm>
    </dsp:sp>
    <dsp:sp modelId="{DD32202E-6BB2-4E70-ACA7-11B544FF6F3F}">
      <dsp:nvSpPr>
        <dsp:cNvPr id="0" name=""/>
        <dsp:cNvSpPr/>
      </dsp:nvSpPr>
      <dsp:spPr>
        <a:xfrm>
          <a:off x="3067132" y="1082780"/>
          <a:ext cx="1689496" cy="32398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13335" rIns="53340" bIns="13335" numCol="1" spcCol="1270" anchor="ctr" anchorCtr="0">
          <a:noAutofit/>
        </a:bodyPr>
        <a:lstStyle/>
        <a:p>
          <a:pPr lvl="0" algn="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100" kern="1200" dirty="0" smtClean="0"/>
            <a:t>Romain</a:t>
          </a:r>
          <a:endParaRPr lang="en-AU" sz="2100" kern="1200" dirty="0"/>
        </a:p>
      </dsp:txBody>
      <dsp:txXfrm>
        <a:off x="3067132" y="1082780"/>
        <a:ext cx="1689496" cy="323980"/>
      </dsp:txXfrm>
    </dsp:sp>
    <dsp:sp modelId="{A744C423-55A6-4FE7-A86F-53EA01790CF8}">
      <dsp:nvSpPr>
        <dsp:cNvPr id="0" name=""/>
        <dsp:cNvSpPr/>
      </dsp:nvSpPr>
      <dsp:spPr>
        <a:xfrm>
          <a:off x="563816" y="1860332"/>
          <a:ext cx="1877218" cy="9719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37152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700" kern="1200" dirty="0" smtClean="0"/>
            <a:t>Head route setters</a:t>
          </a:r>
          <a:endParaRPr lang="en-AU" sz="2700" kern="1200" dirty="0"/>
        </a:p>
      </dsp:txBody>
      <dsp:txXfrm>
        <a:off x="563816" y="1860332"/>
        <a:ext cx="1877218" cy="971940"/>
      </dsp:txXfrm>
    </dsp:sp>
    <dsp:sp modelId="{A29BBC2D-5D23-42DF-A9FD-C2696BD8A092}">
      <dsp:nvSpPr>
        <dsp:cNvPr id="0" name=""/>
        <dsp:cNvSpPr/>
      </dsp:nvSpPr>
      <dsp:spPr>
        <a:xfrm>
          <a:off x="939260" y="2616286"/>
          <a:ext cx="1689496" cy="32398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13335" rIns="53340" bIns="13335" numCol="1" spcCol="1270" anchor="ctr" anchorCtr="0">
          <a:noAutofit/>
        </a:bodyPr>
        <a:lstStyle/>
        <a:p>
          <a:pPr lvl="0" algn="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100" kern="1200" dirty="0" smtClean="0"/>
            <a:t>Will</a:t>
          </a:r>
          <a:endParaRPr lang="en-AU" sz="2100" kern="1200" dirty="0"/>
        </a:p>
      </dsp:txBody>
      <dsp:txXfrm>
        <a:off x="939260" y="2616286"/>
        <a:ext cx="1689496" cy="323980"/>
      </dsp:txXfrm>
    </dsp:sp>
    <dsp:sp modelId="{58BBD5A7-0C81-4DB4-B6B4-E98315701149}">
      <dsp:nvSpPr>
        <dsp:cNvPr id="0" name=""/>
        <dsp:cNvSpPr/>
      </dsp:nvSpPr>
      <dsp:spPr>
        <a:xfrm>
          <a:off x="376094" y="3393839"/>
          <a:ext cx="1877218" cy="9719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37152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700" kern="1200" dirty="0" smtClean="0"/>
            <a:t>Setters + maintenance</a:t>
          </a:r>
          <a:endParaRPr lang="en-AU" sz="2700" kern="1200" dirty="0"/>
        </a:p>
      </dsp:txBody>
      <dsp:txXfrm>
        <a:off x="376094" y="3393839"/>
        <a:ext cx="1877218" cy="971940"/>
      </dsp:txXfrm>
    </dsp:sp>
    <dsp:sp modelId="{387954DD-E4EB-4596-A740-1931F72C475F}">
      <dsp:nvSpPr>
        <dsp:cNvPr id="0" name=""/>
        <dsp:cNvSpPr/>
      </dsp:nvSpPr>
      <dsp:spPr>
        <a:xfrm rot="10800000" flipV="1">
          <a:off x="99916" y="4210813"/>
          <a:ext cx="3020887" cy="30046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8890" rIns="35560" bIns="8890" numCol="1" spcCol="1270" anchor="ctr" anchorCtr="0">
          <a:noAutofit/>
        </a:bodyPr>
        <a:lstStyle/>
        <a:p>
          <a:pPr lvl="0" algn="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/>
            <a:t>Josh, Tommy, Dan, Pat, Rom, Sam</a:t>
          </a:r>
          <a:endParaRPr lang="en-AU" sz="1400" kern="1200" dirty="0"/>
        </a:p>
      </dsp:txBody>
      <dsp:txXfrm rot="-10800000">
        <a:off x="99916" y="4210813"/>
        <a:ext cx="3020887" cy="300468"/>
      </dsp:txXfrm>
    </dsp:sp>
    <dsp:sp modelId="{9940E6B5-BE88-4BAC-90CD-6213A84CAD06}">
      <dsp:nvSpPr>
        <dsp:cNvPr id="0" name=""/>
        <dsp:cNvSpPr/>
      </dsp:nvSpPr>
      <dsp:spPr>
        <a:xfrm>
          <a:off x="4765683" y="1788681"/>
          <a:ext cx="1877218" cy="9719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37152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700" kern="1200" dirty="0" smtClean="0"/>
            <a:t>Head </a:t>
          </a:r>
          <a:r>
            <a:rPr lang="fr-FR" sz="2700" kern="1200" dirty="0" err="1" smtClean="0"/>
            <a:t>judge</a:t>
          </a:r>
          <a:r>
            <a:rPr lang="fr-FR" sz="2700" kern="1200" dirty="0" smtClean="0"/>
            <a:t> </a:t>
          </a:r>
          <a:endParaRPr lang="en-AU" sz="2700" kern="1200" dirty="0"/>
        </a:p>
      </dsp:txBody>
      <dsp:txXfrm>
        <a:off x="4765683" y="1788681"/>
        <a:ext cx="1877218" cy="971940"/>
      </dsp:txXfrm>
    </dsp:sp>
    <dsp:sp modelId="{47C035BE-EECD-42E2-ADAF-D36BB1BE05D6}">
      <dsp:nvSpPr>
        <dsp:cNvPr id="0" name=""/>
        <dsp:cNvSpPr/>
      </dsp:nvSpPr>
      <dsp:spPr>
        <a:xfrm>
          <a:off x="4402629" y="2605563"/>
          <a:ext cx="1689496" cy="32398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13335" rIns="53340" bIns="13335" numCol="1" spcCol="1270" anchor="ctr" anchorCtr="0">
          <a:noAutofit/>
        </a:bodyPr>
        <a:lstStyle/>
        <a:p>
          <a:pPr lvl="0" algn="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100" kern="1200" dirty="0" smtClean="0"/>
            <a:t>Roisin</a:t>
          </a:r>
          <a:endParaRPr lang="en-AU" sz="2100" kern="1200" dirty="0"/>
        </a:p>
      </dsp:txBody>
      <dsp:txXfrm>
        <a:off x="4402629" y="2605563"/>
        <a:ext cx="1689496" cy="323980"/>
      </dsp:txXfrm>
    </dsp:sp>
    <dsp:sp modelId="{BC0B4177-37E9-45B7-AE9D-7854A8DAE779}">
      <dsp:nvSpPr>
        <dsp:cNvPr id="0" name=""/>
        <dsp:cNvSpPr/>
      </dsp:nvSpPr>
      <dsp:spPr>
        <a:xfrm>
          <a:off x="3560303" y="3393839"/>
          <a:ext cx="1877218" cy="9719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37152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700" kern="1200" dirty="0" err="1" smtClean="0"/>
            <a:t>Judges</a:t>
          </a:r>
          <a:endParaRPr lang="en-AU" sz="2700" kern="1200" dirty="0"/>
        </a:p>
      </dsp:txBody>
      <dsp:txXfrm>
        <a:off x="3560303" y="3393839"/>
        <a:ext cx="1877218" cy="971940"/>
      </dsp:txXfrm>
    </dsp:sp>
    <dsp:sp modelId="{26EE5A9B-C86B-4A93-B0C8-8D4C1A6009AE}">
      <dsp:nvSpPr>
        <dsp:cNvPr id="0" name=""/>
        <dsp:cNvSpPr/>
      </dsp:nvSpPr>
      <dsp:spPr>
        <a:xfrm>
          <a:off x="3935747" y="4149793"/>
          <a:ext cx="1689496" cy="32398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13335" rIns="53340" bIns="13335" numCol="1" spcCol="1270" anchor="ctr" anchorCtr="0">
          <a:noAutofit/>
        </a:bodyPr>
        <a:lstStyle/>
        <a:p>
          <a:pPr lvl="0" algn="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100" kern="1200" dirty="0" smtClean="0"/>
            <a:t>…</a:t>
          </a:r>
          <a:endParaRPr lang="en-AU" sz="2100" kern="1200" dirty="0"/>
        </a:p>
      </dsp:txBody>
      <dsp:txXfrm>
        <a:off x="3935747" y="4149793"/>
        <a:ext cx="1689496" cy="323980"/>
      </dsp:txXfrm>
    </dsp:sp>
    <dsp:sp modelId="{61E335EE-7DBD-4CF5-9E06-4D099616BF47}">
      <dsp:nvSpPr>
        <dsp:cNvPr id="0" name=""/>
        <dsp:cNvSpPr/>
      </dsp:nvSpPr>
      <dsp:spPr>
        <a:xfrm>
          <a:off x="6078816" y="3393839"/>
          <a:ext cx="1877218" cy="9719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37152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700" kern="1200" dirty="0" smtClean="0"/>
            <a:t>Isolation Stewards</a:t>
          </a:r>
          <a:endParaRPr lang="en-AU" sz="2700" kern="1200" dirty="0"/>
        </a:p>
      </dsp:txBody>
      <dsp:txXfrm>
        <a:off x="6078816" y="3393839"/>
        <a:ext cx="1877218" cy="971940"/>
      </dsp:txXfrm>
    </dsp:sp>
    <dsp:sp modelId="{D71F20F8-7DEB-491C-953D-0E0EC373C424}">
      <dsp:nvSpPr>
        <dsp:cNvPr id="0" name=""/>
        <dsp:cNvSpPr/>
      </dsp:nvSpPr>
      <dsp:spPr>
        <a:xfrm>
          <a:off x="6444477" y="4185482"/>
          <a:ext cx="1689496" cy="32398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13335" rIns="53340" bIns="13335" numCol="1" spcCol="1270" anchor="ctr" anchorCtr="0">
          <a:noAutofit/>
        </a:bodyPr>
        <a:lstStyle/>
        <a:p>
          <a:pPr lvl="0" algn="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100" kern="1200" dirty="0" smtClean="0"/>
            <a:t>…</a:t>
          </a:r>
          <a:endParaRPr lang="en-AU" sz="2100" kern="1200" dirty="0"/>
        </a:p>
      </dsp:txBody>
      <dsp:txXfrm>
        <a:off x="6444477" y="4185482"/>
        <a:ext cx="1689496" cy="3239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NameandTitleOrganizationalChart">
  <dgm:title val=""/>
  <dgm:desc val=""/>
  <dgm:catLst>
    <dgm:cat type="hierarchy" pri="125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Max/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h" fact="0.4"/>
              </dgm:constrLst>
              <dgm:ruleLst>
                <dgm:rule type="primFontSz" val="5" fact="NaN" max="NaN"/>
              </dgm:ruleLst>
            </dgm:layoutNode>
            <dgm:layoutNode name="titleText1" styleLbl="fgAcc0">
              <dgm:varLst>
                <dgm:chMax val="0"/>
                <dgm:chPref val="0"/>
              </dgm:varLst>
              <dgm:alg type="tx">
                <dgm:param type="parTxLTRAlign" val="r"/>
              </dgm:alg>
              <dgm:shape xmlns:r="http://schemas.openxmlformats.org/officeDocument/2006/relationships" type="rect" r:blip="">
                <dgm:adjLst/>
              </dgm:shape>
              <dgm:presOf axis="followSib" ptType="sibTrans" hideLastTrans="0" cnt="1"/>
              <dgm:constrLst>
                <dgm:constr type="primFontSz" val="65"/>
                <dgm:constr type="lMarg" refType="primFontSz" fact="0.2"/>
                <dgm:constr type="rMarg" refType="primFontSz" fact="0.2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1" func="var" arg="hierBranch" op="equ" val="hang">
                    <dgm:layoutNode name="Name4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3">
                    <dgm:layoutNode name="Name44">
                      <dgm:choose name="Name45">
                        <dgm:if name="Name46" axis="self" func="depth" op="lte" val="2">
                          <dgm:choose name="Name47">
                            <dgm:if name="Name4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4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0">
                          <dgm:choose name="Name51">
                            <dgm:if name="Name52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3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54">
                  <dgm:if name="Name55" func="var" arg="hierBranch" op="equ" val="l">
                    <dgm:choose name="Name56">
                      <dgm:if name="Name57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58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59" func="var" arg="hierBranch" op="equ" val="r">
                    <dgm:choose name="Name60">
                      <dgm:if name="Name61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2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3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4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65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6">
                    <dgm:if name="Name67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8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9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70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 styleLbl="node1">
                    <dgm:varLst>
                      <dgm:chMax/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2" styleLbl="fgAcc1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71">
                    <dgm:if name="Name7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4" func="var" arg="hierBranch" op="equ" val="hang">
                      <dgm:choose name="Name75">
                        <dgm:if name="Name7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78" func="var" arg="hierBranch" op="equ" val="std">
                      <dgm:choose name="Name79">
                        <dgm:if name="Name80" func="var" arg="dir" op="equ" val="norm">
                          <dgm:alg type="hierChild"/>
                        </dgm:if>
                        <dgm:else name="Name8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2" func="var" arg="hierBranch" op="equ" val="init">
                      <dgm:choose name="Name83">
                        <dgm:if name="Name84" func="var" arg="dir" op="equ" val="norm">
                          <dgm:alg type="hierChild"/>
                        </dgm:if>
                        <dgm:else name="Name85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else name="Name86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87" ref="rep2a"/>
                </dgm:layoutNode>
                <dgm:layoutNode name="hierChild5">
                  <dgm:choose name="Name88">
                    <dgm:if name="Name8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91" ref="rep2b"/>
                </dgm:layoutNode>
              </dgm:layoutNode>
            </dgm:forEach>
          </dgm:layoutNode>
          <dgm:layoutNode name="hierChild3">
            <dgm:choose name="Name92">
              <dgm:if name="Name93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4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95" axis="precedSib" ptType="parTrans" st="-1" cnt="1">
                <dgm:layoutNode name="Name96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97">
                  <dgm:if name="Name98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99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0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1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02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103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04">
                    <dgm:if name="Name105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6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7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08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 styleLbl="asst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3" styleLbl="fgAcc2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09">
                    <dgm:if name="Name110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11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12" func="var" arg="hierBranch" op="equ" val="hang">
                      <dgm:choose name="Name113">
                        <dgm:if name="Name114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15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16" func="var" arg="hierBranch" op="equ" val="std">
                      <dgm:choose name="Name117">
                        <dgm:if name="Name118" func="var" arg="dir" op="equ" val="norm">
                          <dgm:alg type="hierChild"/>
                        </dgm:if>
                        <dgm:else name="Name119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20" func="var" arg="hierBranch" op="equ" val="init">
                      <dgm:alg type="hierChild"/>
                    </dgm:if>
                    <dgm:else name="Name12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2" ref="rep2a"/>
                </dgm:layoutNode>
                <dgm:layoutNode name="hierChild7">
                  <dgm:choose name="Name123">
                    <dgm:if name="Name12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2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6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9C929-0CFC-4E0B-A0B0-9C7FA2513E8B}" type="datetimeFigureOut">
              <a:rPr lang="en-AU" smtClean="0"/>
              <a:t>2/12/2015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3AB5C0-4083-478C-AB3D-E6FCAA015CD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86783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3AB5C0-4083-478C-AB3D-E6FCAA015CDD}" type="slidenum">
              <a:rPr lang="en-AU" smtClean="0"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599613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Breakfast </a:t>
            </a:r>
            <a:r>
              <a:rPr lang="fr-FR" dirty="0" err="1" smtClean="0"/>
              <a:t>morning</a:t>
            </a:r>
            <a:endParaRPr lang="fr-FR" dirty="0" smtClean="0"/>
          </a:p>
          <a:p>
            <a:r>
              <a:rPr lang="fr-FR" dirty="0" err="1" smtClean="0"/>
              <a:t>Get</a:t>
            </a:r>
            <a:r>
              <a:rPr lang="fr-FR" dirty="0" smtClean="0"/>
              <a:t> </a:t>
            </a:r>
            <a:r>
              <a:rPr lang="fr-FR" dirty="0" err="1" smtClean="0"/>
              <a:t>you</a:t>
            </a:r>
            <a:r>
              <a:rPr lang="fr-FR" dirty="0" smtClean="0"/>
              <a:t> t-shirt and </a:t>
            </a:r>
            <a:r>
              <a:rPr lang="fr-FR" dirty="0" err="1" smtClean="0"/>
              <a:t>say</a:t>
            </a:r>
            <a:r>
              <a:rPr lang="fr-FR" dirty="0" smtClean="0"/>
              <a:t> </a:t>
            </a:r>
            <a:r>
              <a:rPr lang="fr-FR" dirty="0" err="1" smtClean="0"/>
              <a:t>you</a:t>
            </a:r>
            <a:r>
              <a:rPr lang="fr-FR" dirty="0" smtClean="0"/>
              <a:t> are </a:t>
            </a:r>
            <a:r>
              <a:rPr lang="fr-FR" dirty="0" err="1" smtClean="0"/>
              <a:t>here</a:t>
            </a:r>
            <a:endParaRPr lang="fr-FR" dirty="0" smtClean="0"/>
          </a:p>
          <a:p>
            <a:r>
              <a:rPr lang="fr-FR" dirty="0" smtClean="0"/>
              <a:t>Final</a:t>
            </a:r>
            <a:r>
              <a:rPr lang="fr-FR" baseline="0" dirty="0" smtClean="0"/>
              <a:t> briefing: </a:t>
            </a:r>
            <a:r>
              <a:rPr lang="fr-FR" baseline="0" dirty="0" err="1" smtClean="0"/>
              <a:t>give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stuff</a:t>
            </a:r>
            <a:r>
              <a:rPr lang="fr-FR" baseline="0" dirty="0" smtClean="0"/>
              <a:t> + </a:t>
            </a:r>
            <a:r>
              <a:rPr lang="fr-FR" baseline="0" dirty="0" err="1" smtClean="0"/>
              <a:t>assign</a:t>
            </a:r>
            <a:r>
              <a:rPr lang="fr-FR" baseline="0" dirty="0" smtClean="0"/>
              <a:t> tables</a:t>
            </a:r>
          </a:p>
          <a:p>
            <a:r>
              <a:rPr lang="fr-FR" baseline="0" dirty="0" smtClean="0"/>
              <a:t>Can look </a:t>
            </a:r>
            <a:r>
              <a:rPr lang="fr-FR" baseline="0" dirty="0" err="1" smtClean="0"/>
              <a:t>at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forerun</a:t>
            </a:r>
            <a:endParaRPr lang="fr-FR" dirty="0" smtClean="0"/>
          </a:p>
          <a:p>
            <a:r>
              <a:rPr lang="fr-FR" dirty="0" err="1" smtClean="0"/>
              <a:t>Twick</a:t>
            </a:r>
            <a:r>
              <a:rPr lang="fr-FR" dirty="0" smtClean="0"/>
              <a:t> </a:t>
            </a:r>
            <a:r>
              <a:rPr lang="fr-FR" dirty="0" err="1" smtClean="0"/>
              <a:t>between</a:t>
            </a:r>
            <a:r>
              <a:rPr lang="fr-FR" dirty="0" smtClean="0"/>
              <a:t> qualifier</a:t>
            </a:r>
            <a:r>
              <a:rPr lang="fr-FR" baseline="0" dirty="0" smtClean="0"/>
              <a:t> and final</a:t>
            </a:r>
          </a:p>
          <a:p>
            <a:r>
              <a:rPr lang="fr-FR" baseline="0" dirty="0" smtClean="0"/>
              <a:t>Observe finals and </a:t>
            </a:r>
            <a:r>
              <a:rPr lang="fr-FR" baseline="0" dirty="0" err="1" smtClean="0"/>
              <a:t>ask</a:t>
            </a:r>
            <a:r>
              <a:rPr lang="fr-FR" baseline="0" dirty="0" smtClean="0"/>
              <a:t> questions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3AB5C0-4083-478C-AB3D-E6FCAA015CDD}" type="slidenum">
              <a:rPr lang="en-AU" smtClean="0"/>
              <a:t>7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837377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Breakfast </a:t>
            </a:r>
            <a:r>
              <a:rPr lang="fr-FR" dirty="0" err="1" smtClean="0"/>
              <a:t>morning</a:t>
            </a:r>
            <a:endParaRPr lang="fr-FR" dirty="0" smtClean="0"/>
          </a:p>
          <a:p>
            <a:r>
              <a:rPr lang="fr-FR" dirty="0" err="1" smtClean="0"/>
              <a:t>Get</a:t>
            </a:r>
            <a:r>
              <a:rPr lang="fr-FR" dirty="0" smtClean="0"/>
              <a:t> </a:t>
            </a:r>
            <a:r>
              <a:rPr lang="fr-FR" dirty="0" err="1" smtClean="0"/>
              <a:t>you</a:t>
            </a:r>
            <a:r>
              <a:rPr lang="fr-FR" dirty="0" smtClean="0"/>
              <a:t> t-shirt and </a:t>
            </a:r>
            <a:r>
              <a:rPr lang="fr-FR" dirty="0" err="1" smtClean="0"/>
              <a:t>say</a:t>
            </a:r>
            <a:r>
              <a:rPr lang="fr-FR" dirty="0" smtClean="0"/>
              <a:t> </a:t>
            </a:r>
            <a:r>
              <a:rPr lang="fr-FR" dirty="0" err="1" smtClean="0"/>
              <a:t>you</a:t>
            </a:r>
            <a:r>
              <a:rPr lang="fr-FR" dirty="0" smtClean="0"/>
              <a:t> are </a:t>
            </a:r>
            <a:r>
              <a:rPr lang="fr-FR" dirty="0" err="1" smtClean="0"/>
              <a:t>here</a:t>
            </a:r>
            <a:endParaRPr lang="fr-FR" dirty="0" smtClean="0"/>
          </a:p>
          <a:p>
            <a:r>
              <a:rPr lang="fr-FR" dirty="0" smtClean="0"/>
              <a:t>Final</a:t>
            </a:r>
            <a:r>
              <a:rPr lang="fr-FR" baseline="0" dirty="0" smtClean="0"/>
              <a:t> briefing: </a:t>
            </a:r>
            <a:r>
              <a:rPr lang="fr-FR" baseline="0" dirty="0" err="1" smtClean="0"/>
              <a:t>give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stuff</a:t>
            </a:r>
            <a:r>
              <a:rPr lang="fr-FR" baseline="0" dirty="0" smtClean="0"/>
              <a:t> + </a:t>
            </a:r>
            <a:r>
              <a:rPr lang="fr-FR" baseline="0" dirty="0" err="1" smtClean="0"/>
              <a:t>assign</a:t>
            </a:r>
            <a:r>
              <a:rPr lang="fr-FR" baseline="0" dirty="0" smtClean="0"/>
              <a:t> tables</a:t>
            </a:r>
          </a:p>
          <a:p>
            <a:r>
              <a:rPr lang="fr-FR" baseline="0" dirty="0" smtClean="0"/>
              <a:t>Can look </a:t>
            </a:r>
            <a:r>
              <a:rPr lang="fr-FR" baseline="0" dirty="0" err="1" smtClean="0"/>
              <a:t>at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forerun</a:t>
            </a:r>
            <a:endParaRPr lang="fr-FR" dirty="0" smtClean="0"/>
          </a:p>
          <a:p>
            <a:r>
              <a:rPr lang="fr-FR" dirty="0" err="1" smtClean="0"/>
              <a:t>Twick</a:t>
            </a:r>
            <a:r>
              <a:rPr lang="fr-FR" dirty="0" smtClean="0"/>
              <a:t> </a:t>
            </a:r>
            <a:r>
              <a:rPr lang="fr-FR" dirty="0" err="1" smtClean="0"/>
              <a:t>between</a:t>
            </a:r>
            <a:r>
              <a:rPr lang="fr-FR" dirty="0" smtClean="0"/>
              <a:t> qualifier</a:t>
            </a:r>
            <a:r>
              <a:rPr lang="fr-FR" baseline="0" dirty="0" smtClean="0"/>
              <a:t> and final</a:t>
            </a:r>
          </a:p>
          <a:p>
            <a:r>
              <a:rPr lang="fr-FR" baseline="0" dirty="0" smtClean="0"/>
              <a:t>Observe finals and </a:t>
            </a:r>
            <a:r>
              <a:rPr lang="fr-FR" baseline="0" dirty="0" err="1" smtClean="0"/>
              <a:t>ask</a:t>
            </a:r>
            <a:r>
              <a:rPr lang="fr-FR" baseline="0" dirty="0" smtClean="0"/>
              <a:t> questions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3AB5C0-4083-478C-AB3D-E6FCAA015CDD}" type="slidenum">
              <a:rPr lang="en-AU" smtClean="0"/>
              <a:t>8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837377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990600" y="1058807"/>
            <a:ext cx="7772400" cy="3527426"/>
          </a:xfrm>
        </p:spPr>
        <p:txBody>
          <a:bodyPr>
            <a:normAutofit fontScale="90000"/>
          </a:bodyPr>
          <a:lstStyle/>
          <a:p>
            <a:r>
              <a:rPr lang="en-AU" sz="6000" dirty="0" smtClean="0"/>
              <a:t>Briefing Judges</a:t>
            </a:r>
            <a:br>
              <a:rPr lang="en-AU" sz="6000" dirty="0" smtClean="0"/>
            </a:br>
            <a:r>
              <a:rPr lang="en-AU" sz="6000" dirty="0" smtClean="0"/>
              <a:t>and Volunteers</a:t>
            </a:r>
            <a:r>
              <a:rPr lang="en-AU" dirty="0" smtClean="0"/>
              <a:t/>
            </a:r>
            <a:br>
              <a:rPr lang="en-AU" dirty="0" smtClean="0"/>
            </a:br>
            <a:r>
              <a:rPr lang="en-AU" dirty="0"/>
              <a:t/>
            </a:r>
            <a:br>
              <a:rPr lang="en-AU" dirty="0"/>
            </a:br>
            <a:r>
              <a:rPr lang="en-AU" dirty="0" smtClean="0"/>
              <a:t>					</a:t>
            </a:r>
            <a:r>
              <a:rPr lang="fr-FR" sz="3100" dirty="0"/>
              <a:t>	</a:t>
            </a:r>
            <a:r>
              <a:rPr lang="fr-FR" dirty="0"/>
              <a:t/>
            </a:r>
            <a:br>
              <a:rPr lang="fr-FR" dirty="0"/>
            </a:br>
            <a:endParaRPr lang="en-AU" dirty="0"/>
          </a:p>
        </p:txBody>
      </p:sp>
      <p:sp>
        <p:nvSpPr>
          <p:cNvPr id="6" name="Rectangle 5"/>
          <p:cNvSpPr/>
          <p:nvPr/>
        </p:nvSpPr>
        <p:spPr>
          <a:xfrm>
            <a:off x="228600" y="6384521"/>
            <a:ext cx="48013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dirty="0" smtClean="0"/>
              <a:t>2015 Australian Boulder Climbing Championships</a:t>
            </a:r>
            <a:endParaRPr lang="en-AU" dirty="0"/>
          </a:p>
        </p:txBody>
      </p:sp>
      <p:pic>
        <p:nvPicPr>
          <p:cNvPr id="1031" name="Picture 7" descr="D:\Hardrock\Others (logo...)\Logo gyms\SCA Logo 2014 30cm whit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5881" y="228600"/>
            <a:ext cx="1238250" cy="123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940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585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fr-FR" sz="3600" dirty="0"/>
              <a:t>4</a:t>
            </a:r>
            <a:r>
              <a:rPr lang="fr-FR" sz="3600" dirty="0" smtClean="0"/>
              <a:t>. </a:t>
            </a:r>
            <a:r>
              <a:rPr lang="fr-FR" sz="3600" dirty="0" err="1" smtClean="0"/>
              <a:t>Rules</a:t>
            </a:r>
            <a:r>
              <a:rPr lang="fr-FR" sz="3600" dirty="0"/>
              <a:t> </a:t>
            </a:r>
            <a:r>
              <a:rPr lang="fr-FR" sz="3600" dirty="0" smtClean="0"/>
              <a:t>Briefing</a:t>
            </a:r>
            <a:endParaRPr lang="en-AU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534400" cy="4525963"/>
          </a:xfrm>
        </p:spPr>
        <p:txBody>
          <a:bodyPr>
            <a:normAutofit fontScale="92500" lnSpcReduction="10000"/>
          </a:bodyPr>
          <a:lstStyle/>
          <a:p>
            <a:r>
              <a:rPr lang="fr-FR" dirty="0" smtClean="0"/>
              <a:t>The </a:t>
            </a:r>
            <a:r>
              <a:rPr lang="fr-FR" dirty="0" err="1" smtClean="0"/>
              <a:t>problems</a:t>
            </a:r>
            <a:r>
              <a:rPr lang="fr-FR" dirty="0" smtClean="0"/>
              <a:t> (for </a:t>
            </a:r>
            <a:r>
              <a:rPr lang="fr-FR" dirty="0" err="1" smtClean="0"/>
              <a:t>boulderjam</a:t>
            </a:r>
            <a:r>
              <a:rPr lang="fr-FR" dirty="0" smtClean="0"/>
              <a:t> &amp; final)</a:t>
            </a:r>
          </a:p>
          <a:p>
            <a:pPr lvl="1"/>
            <a:r>
              <a:rPr lang="fr-FR" dirty="0"/>
              <a:t>Start </a:t>
            </a:r>
            <a:r>
              <a:rPr lang="fr-FR" dirty="0" err="1"/>
              <a:t>with</a:t>
            </a:r>
            <a:r>
              <a:rPr lang="fr-FR" dirty="0"/>
              <a:t> four </a:t>
            </a:r>
            <a:r>
              <a:rPr lang="fr-FR" dirty="0" err="1"/>
              <a:t>pieces</a:t>
            </a:r>
            <a:r>
              <a:rPr lang="fr-FR" dirty="0"/>
              <a:t> of tape</a:t>
            </a:r>
          </a:p>
          <a:p>
            <a:pPr lvl="1"/>
            <a:r>
              <a:rPr lang="fr-FR" dirty="0"/>
              <a:t>TOP </a:t>
            </a:r>
            <a:r>
              <a:rPr lang="fr-FR" dirty="0" err="1"/>
              <a:t>hold</a:t>
            </a:r>
            <a:r>
              <a:rPr lang="fr-FR" dirty="0"/>
              <a:t> and Bonus </a:t>
            </a:r>
            <a:r>
              <a:rPr lang="fr-FR" dirty="0" err="1" smtClean="0"/>
              <a:t>holds</a:t>
            </a:r>
            <a:endParaRPr lang="fr-FR" dirty="0"/>
          </a:p>
          <a:p>
            <a:pPr lvl="1"/>
            <a:r>
              <a:rPr lang="fr-FR" dirty="0" smtClean="0"/>
              <a:t>To mark TOP : match and control (2s </a:t>
            </a:r>
            <a:r>
              <a:rPr lang="fr-FR" dirty="0" err="1" smtClean="0"/>
              <a:t>til</a:t>
            </a:r>
            <a:r>
              <a:rPr lang="fr-FR" dirty="0" smtClean="0"/>
              <a:t> </a:t>
            </a:r>
            <a:r>
              <a:rPr lang="fr-FR" dirty="0" err="1" smtClean="0"/>
              <a:t>judge</a:t>
            </a:r>
            <a:r>
              <a:rPr lang="fr-FR" dirty="0" smtClean="0"/>
              <a:t> put </a:t>
            </a:r>
            <a:r>
              <a:rPr lang="fr-FR" dirty="0" err="1" smtClean="0"/>
              <a:t>their</a:t>
            </a:r>
            <a:r>
              <a:rPr lang="fr-FR" dirty="0" smtClean="0"/>
              <a:t> hand up)</a:t>
            </a:r>
          </a:p>
          <a:p>
            <a:pPr lvl="1"/>
            <a:r>
              <a:rPr lang="fr-FR" dirty="0" smtClean="0"/>
              <a:t>To Mark Bonus: control </a:t>
            </a:r>
            <a:r>
              <a:rPr lang="fr-FR" dirty="0" err="1" smtClean="0"/>
              <a:t>holds</a:t>
            </a:r>
            <a:endParaRPr lang="fr-FR" dirty="0"/>
          </a:p>
          <a:p>
            <a:pPr lvl="1"/>
            <a:r>
              <a:rPr lang="fr-FR" dirty="0"/>
              <a:t>Black Tape?</a:t>
            </a:r>
          </a:p>
          <a:p>
            <a:pPr lvl="1"/>
            <a:r>
              <a:rPr lang="fr-FR" dirty="0"/>
              <a:t>Top of the </a:t>
            </a:r>
            <a:r>
              <a:rPr lang="fr-FR" dirty="0" err="1"/>
              <a:t>wall</a:t>
            </a:r>
            <a:r>
              <a:rPr lang="fr-FR" dirty="0"/>
              <a:t> or back of </a:t>
            </a:r>
            <a:r>
              <a:rPr lang="fr-FR" dirty="0" err="1"/>
              <a:t>arete</a:t>
            </a:r>
            <a:endParaRPr lang="fr-FR" dirty="0"/>
          </a:p>
          <a:p>
            <a:pPr lvl="1"/>
            <a:r>
              <a:rPr lang="fr-FR" dirty="0"/>
              <a:t>Use of </a:t>
            </a:r>
            <a:r>
              <a:rPr lang="fr-FR" dirty="0" err="1" smtClean="0"/>
              <a:t>boltholes</a:t>
            </a:r>
            <a:r>
              <a:rPr lang="fr-FR" dirty="0" smtClean="0"/>
              <a:t> </a:t>
            </a:r>
            <a:r>
              <a:rPr lang="fr-FR" dirty="0" err="1"/>
              <a:t>only</a:t>
            </a:r>
            <a:r>
              <a:rPr lang="fr-FR" dirty="0"/>
              <a:t> </a:t>
            </a:r>
            <a:r>
              <a:rPr lang="fr-FR" dirty="0" smtClean="0"/>
              <a:t>on </a:t>
            </a:r>
            <a:r>
              <a:rPr lang="fr-FR" dirty="0" err="1" smtClean="0"/>
              <a:t>bolt</a:t>
            </a:r>
            <a:r>
              <a:rPr lang="fr-FR" dirty="0" smtClean="0"/>
              <a:t> on </a:t>
            </a:r>
            <a:r>
              <a:rPr lang="fr-FR" dirty="0" err="1" smtClean="0"/>
              <a:t>holds</a:t>
            </a:r>
            <a:r>
              <a:rPr lang="fr-FR" dirty="0" smtClean="0"/>
              <a:t> (</a:t>
            </a:r>
            <a:r>
              <a:rPr lang="fr-FR" dirty="0" err="1" smtClean="0"/>
              <a:t>ie</a:t>
            </a:r>
            <a:r>
              <a:rPr lang="fr-FR" dirty="0" smtClean="0"/>
              <a:t> not on </a:t>
            </a:r>
            <a:r>
              <a:rPr lang="fr-FR" dirty="0" err="1" smtClean="0"/>
              <a:t>wall</a:t>
            </a:r>
            <a:r>
              <a:rPr lang="fr-FR" dirty="0" smtClean="0"/>
              <a:t> and not on </a:t>
            </a:r>
            <a:r>
              <a:rPr lang="fr-FR" dirty="0" err="1" smtClean="0"/>
              <a:t>screw</a:t>
            </a:r>
            <a:r>
              <a:rPr lang="fr-FR" dirty="0" smtClean="0"/>
              <a:t> on </a:t>
            </a:r>
            <a:r>
              <a:rPr lang="fr-FR" dirty="0" err="1" smtClean="0"/>
              <a:t>features</a:t>
            </a:r>
            <a:r>
              <a:rPr lang="fr-FR" dirty="0" smtClean="0"/>
              <a:t>)</a:t>
            </a:r>
            <a:endParaRPr lang="fr-FR" dirty="0"/>
          </a:p>
          <a:p>
            <a:pPr lvl="1"/>
            <a:endParaRPr lang="fr-FR" dirty="0"/>
          </a:p>
          <a:p>
            <a:pPr lvl="1"/>
            <a:endParaRPr lang="fr-FR" dirty="0"/>
          </a:p>
          <a:p>
            <a:pPr lvl="1"/>
            <a:endParaRPr lang="fr-FR" dirty="0" smtClean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894933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585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fr-FR" sz="3600" dirty="0"/>
              <a:t>4</a:t>
            </a:r>
            <a:r>
              <a:rPr lang="fr-FR" sz="3600" dirty="0" smtClean="0"/>
              <a:t>. </a:t>
            </a:r>
            <a:r>
              <a:rPr lang="fr-FR" sz="3600" dirty="0" err="1" smtClean="0"/>
              <a:t>Rules</a:t>
            </a:r>
            <a:r>
              <a:rPr lang="fr-FR" sz="3600" dirty="0"/>
              <a:t> </a:t>
            </a:r>
            <a:r>
              <a:rPr lang="fr-FR" sz="3600" dirty="0" smtClean="0"/>
              <a:t>Briefing</a:t>
            </a:r>
            <a:endParaRPr lang="en-AU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534400" cy="4525963"/>
          </a:xfrm>
        </p:spPr>
        <p:txBody>
          <a:bodyPr>
            <a:normAutofit/>
          </a:bodyPr>
          <a:lstStyle/>
          <a:p>
            <a:r>
              <a:rPr lang="fr-FR" dirty="0" smtClean="0"/>
              <a:t>1 </a:t>
            </a:r>
            <a:r>
              <a:rPr lang="fr-FR" dirty="0" err="1" smtClean="0"/>
              <a:t>attempt</a:t>
            </a:r>
            <a:endParaRPr lang="fr-FR" dirty="0" smtClean="0"/>
          </a:p>
          <a:p>
            <a:pPr lvl="1"/>
            <a:r>
              <a:rPr lang="fr-FR" dirty="0" err="1" smtClean="0"/>
              <a:t>Each</a:t>
            </a:r>
            <a:r>
              <a:rPr lang="fr-FR" dirty="0" smtClean="0"/>
              <a:t> time </a:t>
            </a:r>
            <a:r>
              <a:rPr lang="fr-FR" dirty="0" err="1" smtClean="0"/>
              <a:t>they</a:t>
            </a:r>
            <a:r>
              <a:rPr lang="fr-FR" dirty="0" smtClean="0"/>
              <a:t> </a:t>
            </a:r>
            <a:r>
              <a:rPr lang="fr-FR" dirty="0" err="1" smtClean="0"/>
              <a:t>leave</a:t>
            </a:r>
            <a:r>
              <a:rPr lang="fr-FR" dirty="0" smtClean="0"/>
              <a:t> the </a:t>
            </a:r>
            <a:r>
              <a:rPr lang="fr-FR" dirty="0" err="1" smtClean="0"/>
              <a:t>ground</a:t>
            </a:r>
            <a:endParaRPr lang="fr-FR" dirty="0" smtClean="0"/>
          </a:p>
          <a:p>
            <a:pPr lvl="1"/>
            <a:r>
              <a:rPr lang="fr-FR" dirty="0" err="1" smtClean="0"/>
              <a:t>Each</a:t>
            </a:r>
            <a:r>
              <a:rPr lang="fr-FR" dirty="0" smtClean="0"/>
              <a:t> time </a:t>
            </a:r>
            <a:r>
              <a:rPr lang="fr-FR" dirty="0" err="1" smtClean="0"/>
              <a:t>they</a:t>
            </a:r>
            <a:r>
              <a:rPr lang="fr-FR" dirty="0" smtClean="0"/>
              <a:t> </a:t>
            </a:r>
            <a:r>
              <a:rPr lang="fr-FR" dirty="0" err="1" smtClean="0"/>
              <a:t>touch</a:t>
            </a:r>
            <a:r>
              <a:rPr lang="fr-FR" dirty="0" smtClean="0"/>
              <a:t> </a:t>
            </a:r>
            <a:r>
              <a:rPr lang="fr-FR" dirty="0" err="1" smtClean="0"/>
              <a:t>other</a:t>
            </a:r>
            <a:r>
              <a:rPr lang="fr-FR" dirty="0" smtClean="0"/>
              <a:t> </a:t>
            </a:r>
            <a:r>
              <a:rPr lang="fr-FR" dirty="0" err="1" smtClean="0"/>
              <a:t>holds</a:t>
            </a:r>
            <a:r>
              <a:rPr lang="fr-FR" dirty="0" smtClean="0"/>
              <a:t> </a:t>
            </a:r>
            <a:r>
              <a:rPr lang="fr-FR" dirty="0" err="1" smtClean="0"/>
              <a:t>than</a:t>
            </a:r>
            <a:r>
              <a:rPr lang="fr-FR" dirty="0" smtClean="0"/>
              <a:t> </a:t>
            </a:r>
            <a:r>
              <a:rPr lang="fr-FR" dirty="0" err="1" smtClean="0"/>
              <a:t>start</a:t>
            </a:r>
            <a:endParaRPr lang="fr-FR" dirty="0" smtClean="0"/>
          </a:p>
          <a:p>
            <a:pPr lvl="1"/>
            <a:r>
              <a:rPr lang="fr-FR" dirty="0" smtClean="0"/>
              <a:t>Touches mats </a:t>
            </a:r>
            <a:r>
              <a:rPr lang="fr-FR" dirty="0" err="1" smtClean="0"/>
              <a:t>after</a:t>
            </a:r>
            <a:r>
              <a:rPr lang="fr-FR" dirty="0" smtClean="0"/>
              <a:t> </a:t>
            </a:r>
            <a:r>
              <a:rPr lang="fr-FR" dirty="0" err="1" smtClean="0"/>
              <a:t>starting</a:t>
            </a:r>
            <a:endParaRPr lang="fr-FR" dirty="0"/>
          </a:p>
          <a:p>
            <a:pPr lvl="1"/>
            <a:endParaRPr lang="fr-FR" dirty="0"/>
          </a:p>
          <a:p>
            <a:pPr lvl="1"/>
            <a:endParaRPr lang="fr-FR" dirty="0"/>
          </a:p>
          <a:p>
            <a:pPr lvl="1"/>
            <a:endParaRPr lang="fr-FR" dirty="0" smtClean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18904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585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fr-FR" sz="3600" dirty="0"/>
              <a:t>4</a:t>
            </a:r>
            <a:r>
              <a:rPr lang="fr-FR" sz="3600" dirty="0" smtClean="0"/>
              <a:t>. </a:t>
            </a:r>
            <a:r>
              <a:rPr lang="fr-FR" sz="3600" dirty="0" err="1" smtClean="0"/>
              <a:t>Rules</a:t>
            </a:r>
            <a:r>
              <a:rPr lang="fr-FR" sz="3600" dirty="0"/>
              <a:t> </a:t>
            </a:r>
            <a:r>
              <a:rPr lang="fr-FR" sz="3600" dirty="0" smtClean="0"/>
              <a:t>Briefing</a:t>
            </a:r>
            <a:endParaRPr lang="en-AU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534400" cy="4724400"/>
          </a:xfrm>
        </p:spPr>
        <p:txBody>
          <a:bodyPr>
            <a:normAutofit fontScale="92500" lnSpcReduction="20000"/>
          </a:bodyPr>
          <a:lstStyle/>
          <a:p>
            <a:r>
              <a:rPr lang="fr-FR" dirty="0" err="1" smtClean="0"/>
              <a:t>BoulderJam</a:t>
            </a:r>
            <a:endParaRPr lang="fr-FR" dirty="0" smtClean="0"/>
          </a:p>
          <a:p>
            <a:pPr lvl="1"/>
            <a:r>
              <a:rPr lang="fr-FR" dirty="0" smtClean="0"/>
              <a:t>2 </a:t>
            </a:r>
            <a:r>
              <a:rPr lang="fr-FR" dirty="0" err="1" smtClean="0"/>
              <a:t>hours</a:t>
            </a:r>
            <a:endParaRPr lang="fr-FR" dirty="0" smtClean="0"/>
          </a:p>
          <a:p>
            <a:pPr lvl="1"/>
            <a:r>
              <a:rPr lang="fr-FR" dirty="0" smtClean="0"/>
              <a:t>5 or 7 </a:t>
            </a:r>
            <a:r>
              <a:rPr lang="fr-FR" dirty="0" err="1" smtClean="0"/>
              <a:t>problems</a:t>
            </a:r>
            <a:r>
              <a:rPr lang="fr-FR" dirty="0" smtClean="0"/>
              <a:t> per </a:t>
            </a:r>
            <a:r>
              <a:rPr lang="fr-FR" dirty="0" err="1" smtClean="0"/>
              <a:t>category</a:t>
            </a:r>
            <a:endParaRPr lang="fr-FR" dirty="0"/>
          </a:p>
          <a:p>
            <a:pPr lvl="1"/>
            <a:r>
              <a:rPr lang="fr-FR" dirty="0" smtClean="0"/>
              <a:t>As </a:t>
            </a:r>
            <a:r>
              <a:rPr lang="fr-FR" dirty="0" err="1" smtClean="0"/>
              <a:t>many</a:t>
            </a:r>
            <a:r>
              <a:rPr lang="fr-FR" dirty="0" smtClean="0"/>
              <a:t> </a:t>
            </a:r>
            <a:r>
              <a:rPr lang="fr-FR" dirty="0" err="1" smtClean="0"/>
              <a:t>attempts</a:t>
            </a:r>
            <a:r>
              <a:rPr lang="fr-FR" dirty="0" smtClean="0"/>
              <a:t> as </a:t>
            </a:r>
            <a:r>
              <a:rPr lang="fr-FR" dirty="0" err="1" smtClean="0"/>
              <a:t>they</a:t>
            </a:r>
            <a:r>
              <a:rPr lang="fr-FR" dirty="0" smtClean="0"/>
              <a:t> </a:t>
            </a:r>
            <a:r>
              <a:rPr lang="fr-FR" dirty="0" err="1" smtClean="0"/>
              <a:t>want</a:t>
            </a:r>
            <a:endParaRPr lang="fr-FR" dirty="0" smtClean="0"/>
          </a:p>
          <a:p>
            <a:pPr lvl="1"/>
            <a:r>
              <a:rPr lang="fr-FR" dirty="0"/>
              <a:t>1 Judge in front of </a:t>
            </a:r>
            <a:r>
              <a:rPr lang="fr-FR" dirty="0" err="1"/>
              <a:t>each</a:t>
            </a:r>
            <a:r>
              <a:rPr lang="fr-FR" dirty="0"/>
              <a:t> boulder</a:t>
            </a:r>
          </a:p>
          <a:p>
            <a:pPr marL="457200" lvl="1" indent="0">
              <a:buNone/>
            </a:pPr>
            <a:endParaRPr lang="fr-FR" dirty="0"/>
          </a:p>
          <a:p>
            <a:r>
              <a:rPr lang="fr-FR" dirty="0"/>
              <a:t>5on / 5off</a:t>
            </a:r>
            <a:endParaRPr lang="fr-FR" dirty="0" smtClean="0"/>
          </a:p>
          <a:p>
            <a:pPr lvl="1"/>
            <a:r>
              <a:rPr lang="fr-FR" dirty="0" err="1" smtClean="0"/>
              <a:t>timer</a:t>
            </a:r>
            <a:endParaRPr lang="fr-FR" dirty="0" smtClean="0"/>
          </a:p>
          <a:p>
            <a:pPr lvl="1"/>
            <a:r>
              <a:rPr lang="fr-FR" dirty="0" smtClean="0"/>
              <a:t>4 </a:t>
            </a:r>
            <a:r>
              <a:rPr lang="fr-FR" dirty="0" err="1" smtClean="0"/>
              <a:t>problems</a:t>
            </a:r>
            <a:endParaRPr lang="fr-FR" dirty="0" smtClean="0"/>
          </a:p>
          <a:p>
            <a:pPr lvl="1"/>
            <a:r>
              <a:rPr lang="fr-FR" dirty="0" smtClean="0"/>
              <a:t>As </a:t>
            </a:r>
            <a:r>
              <a:rPr lang="fr-FR" dirty="0" err="1" smtClean="0"/>
              <a:t>many</a:t>
            </a:r>
            <a:r>
              <a:rPr lang="fr-FR" dirty="0" smtClean="0"/>
              <a:t> </a:t>
            </a:r>
            <a:r>
              <a:rPr lang="fr-FR" dirty="0" err="1" smtClean="0"/>
              <a:t>attempts</a:t>
            </a:r>
            <a:r>
              <a:rPr lang="fr-FR" dirty="0" smtClean="0"/>
              <a:t> as </a:t>
            </a:r>
            <a:r>
              <a:rPr lang="fr-FR" dirty="0" err="1" smtClean="0"/>
              <a:t>they</a:t>
            </a:r>
            <a:r>
              <a:rPr lang="fr-FR" dirty="0" smtClean="0"/>
              <a:t> </a:t>
            </a:r>
            <a:r>
              <a:rPr lang="fr-FR" dirty="0" err="1" smtClean="0"/>
              <a:t>want</a:t>
            </a:r>
            <a:endParaRPr lang="fr-FR" dirty="0" smtClean="0"/>
          </a:p>
          <a:p>
            <a:pPr lvl="1"/>
            <a:r>
              <a:rPr lang="fr-FR" dirty="0" smtClean="0"/>
              <a:t>1 Judge in front of </a:t>
            </a:r>
            <a:r>
              <a:rPr lang="fr-FR" dirty="0" err="1" smtClean="0"/>
              <a:t>each</a:t>
            </a:r>
            <a:r>
              <a:rPr lang="fr-FR" dirty="0" smtClean="0"/>
              <a:t> boulder</a:t>
            </a:r>
          </a:p>
          <a:p>
            <a:pPr lvl="1"/>
            <a:endParaRPr lang="fr-FR" dirty="0" smtClean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681835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585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fr-FR" sz="3600" dirty="0" smtClean="0"/>
              <a:t>1. General organisation</a:t>
            </a:r>
            <a:endParaRPr lang="en-AU" sz="3600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4876800" cy="838200"/>
          </a:xfrm>
        </p:spPr>
        <p:txBody>
          <a:bodyPr>
            <a:normAutofit/>
          </a:bodyPr>
          <a:lstStyle/>
          <a:p>
            <a:r>
              <a:rPr lang="fr-FR" dirty="0" smtClean="0"/>
              <a:t>5 on 5 off concept</a:t>
            </a:r>
          </a:p>
          <a:p>
            <a:endParaRPr lang="fr-FR" dirty="0"/>
          </a:p>
          <a:p>
            <a:endParaRPr lang="fr-FR" dirty="0"/>
          </a:p>
          <a:p>
            <a:endParaRPr lang="fr-FR" dirty="0" smtClean="0"/>
          </a:p>
        </p:txBody>
      </p:sp>
      <p:sp>
        <p:nvSpPr>
          <p:cNvPr id="3" name="Rectangle 2"/>
          <p:cNvSpPr/>
          <p:nvPr/>
        </p:nvSpPr>
        <p:spPr>
          <a:xfrm>
            <a:off x="533400" y="2667000"/>
            <a:ext cx="7620000" cy="2438400"/>
          </a:xfrm>
          <a:prstGeom prst="rect">
            <a:avLst/>
          </a:prstGeom>
          <a:ln w="76200">
            <a:solidFill>
              <a:srgbClr val="00B05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609600" y="4572000"/>
            <a:ext cx="457200" cy="533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066800" y="4572000"/>
            <a:ext cx="6477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7543800" y="4572000"/>
            <a:ext cx="685800" cy="533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/>
          <p:cNvSpPr/>
          <p:nvPr/>
        </p:nvSpPr>
        <p:spPr>
          <a:xfrm>
            <a:off x="6553200" y="4114800"/>
            <a:ext cx="2209800" cy="12954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4" name="TextBox 13"/>
          <p:cNvSpPr txBox="1"/>
          <p:nvPr/>
        </p:nvSpPr>
        <p:spPr>
          <a:xfrm>
            <a:off x="7639050" y="5410200"/>
            <a:ext cx="990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Iso…</a:t>
            </a:r>
            <a:endParaRPr lang="en-AU" dirty="0"/>
          </a:p>
        </p:txBody>
      </p:sp>
      <p:sp>
        <p:nvSpPr>
          <p:cNvPr id="15" name="TextBox 14"/>
          <p:cNvSpPr txBox="1"/>
          <p:nvPr/>
        </p:nvSpPr>
        <p:spPr>
          <a:xfrm>
            <a:off x="5848350" y="433447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M1</a:t>
            </a:r>
            <a:endParaRPr lang="en-AU" dirty="0"/>
          </a:p>
        </p:txBody>
      </p:sp>
      <p:sp>
        <p:nvSpPr>
          <p:cNvPr id="16" name="TextBox 15"/>
          <p:cNvSpPr txBox="1"/>
          <p:nvPr/>
        </p:nvSpPr>
        <p:spPr>
          <a:xfrm>
            <a:off x="5314950" y="4322802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F</a:t>
            </a:r>
            <a:r>
              <a:rPr lang="fr-FR" dirty="0" smtClean="0"/>
              <a:t>1</a:t>
            </a:r>
            <a:endParaRPr lang="en-AU" dirty="0"/>
          </a:p>
        </p:txBody>
      </p:sp>
      <p:sp>
        <p:nvSpPr>
          <p:cNvPr id="17" name="TextBox 16"/>
          <p:cNvSpPr txBox="1"/>
          <p:nvPr/>
        </p:nvSpPr>
        <p:spPr>
          <a:xfrm>
            <a:off x="4781550" y="4313872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M2</a:t>
            </a:r>
            <a:endParaRPr lang="en-AU" dirty="0"/>
          </a:p>
        </p:txBody>
      </p:sp>
      <p:sp>
        <p:nvSpPr>
          <p:cNvPr id="18" name="TextBox 17"/>
          <p:cNvSpPr txBox="1"/>
          <p:nvPr/>
        </p:nvSpPr>
        <p:spPr>
          <a:xfrm>
            <a:off x="4248150" y="433447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F2</a:t>
            </a:r>
            <a:endParaRPr lang="en-AU" dirty="0"/>
          </a:p>
        </p:txBody>
      </p:sp>
      <p:sp>
        <p:nvSpPr>
          <p:cNvPr id="19" name="TextBox 18"/>
          <p:cNvSpPr txBox="1"/>
          <p:nvPr/>
        </p:nvSpPr>
        <p:spPr>
          <a:xfrm>
            <a:off x="3714750" y="433447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M3</a:t>
            </a:r>
            <a:endParaRPr lang="en-AU" dirty="0"/>
          </a:p>
        </p:txBody>
      </p:sp>
      <p:sp>
        <p:nvSpPr>
          <p:cNvPr id="20" name="TextBox 19"/>
          <p:cNvSpPr txBox="1"/>
          <p:nvPr/>
        </p:nvSpPr>
        <p:spPr>
          <a:xfrm>
            <a:off x="3181350" y="4322802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F</a:t>
            </a:r>
            <a:r>
              <a:rPr lang="fr-FR" dirty="0" smtClean="0"/>
              <a:t>3</a:t>
            </a:r>
            <a:endParaRPr lang="en-AU" dirty="0"/>
          </a:p>
        </p:txBody>
      </p:sp>
      <p:sp>
        <p:nvSpPr>
          <p:cNvPr id="21" name="TextBox 20"/>
          <p:cNvSpPr txBox="1"/>
          <p:nvPr/>
        </p:nvSpPr>
        <p:spPr>
          <a:xfrm>
            <a:off x="2647950" y="433447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M4</a:t>
            </a:r>
            <a:endParaRPr lang="en-AU" dirty="0"/>
          </a:p>
        </p:txBody>
      </p:sp>
      <p:sp>
        <p:nvSpPr>
          <p:cNvPr id="22" name="TextBox 21"/>
          <p:cNvSpPr txBox="1"/>
          <p:nvPr/>
        </p:nvSpPr>
        <p:spPr>
          <a:xfrm>
            <a:off x="2095500" y="433447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F</a:t>
            </a:r>
            <a:r>
              <a:rPr lang="fr-FR" dirty="0"/>
              <a:t>4</a:t>
            </a:r>
            <a:endParaRPr lang="en-AU" dirty="0"/>
          </a:p>
        </p:txBody>
      </p:sp>
      <p:cxnSp>
        <p:nvCxnSpPr>
          <p:cNvPr id="25" name="Straight Arrow Connector 24"/>
          <p:cNvCxnSpPr/>
          <p:nvPr/>
        </p:nvCxnSpPr>
        <p:spPr>
          <a:xfrm flipH="1">
            <a:off x="2105025" y="4322802"/>
            <a:ext cx="4400550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3288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585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fr-FR" sz="3600" dirty="0"/>
              <a:t>4</a:t>
            </a:r>
            <a:r>
              <a:rPr lang="fr-FR" sz="3600" dirty="0" smtClean="0"/>
              <a:t>. </a:t>
            </a:r>
            <a:r>
              <a:rPr lang="fr-FR" sz="3600" dirty="0" err="1" smtClean="0"/>
              <a:t>Rules</a:t>
            </a:r>
            <a:r>
              <a:rPr lang="fr-FR" sz="3600" dirty="0"/>
              <a:t> </a:t>
            </a:r>
            <a:r>
              <a:rPr lang="fr-FR" sz="3600" dirty="0" smtClean="0"/>
              <a:t>Briefing</a:t>
            </a:r>
            <a:endParaRPr lang="en-AU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534400" cy="4724400"/>
          </a:xfrm>
        </p:spPr>
        <p:txBody>
          <a:bodyPr>
            <a:normAutofit/>
          </a:bodyPr>
          <a:lstStyle/>
          <a:p>
            <a:r>
              <a:rPr lang="fr-FR" dirty="0" smtClean="0"/>
              <a:t>4+ format</a:t>
            </a:r>
          </a:p>
          <a:p>
            <a:pPr lvl="1"/>
            <a:r>
              <a:rPr lang="fr-FR" dirty="0"/>
              <a:t> </a:t>
            </a:r>
            <a:r>
              <a:rPr lang="fr-FR" dirty="0" smtClean="0"/>
              <a:t>1 </a:t>
            </a:r>
            <a:r>
              <a:rPr lang="fr-FR" dirty="0" err="1" smtClean="0"/>
              <a:t>problem</a:t>
            </a:r>
            <a:r>
              <a:rPr lang="fr-FR" dirty="0" smtClean="0"/>
              <a:t> </a:t>
            </a:r>
            <a:r>
              <a:rPr lang="fr-FR" dirty="0" err="1" smtClean="0"/>
              <a:t>at</a:t>
            </a:r>
            <a:r>
              <a:rPr lang="fr-FR" dirty="0" smtClean="0"/>
              <a:t> a time</a:t>
            </a:r>
          </a:p>
          <a:p>
            <a:pPr lvl="1"/>
            <a:r>
              <a:rPr lang="fr-FR" dirty="0" smtClean="0"/>
              <a:t>Start </a:t>
            </a:r>
            <a:r>
              <a:rPr lang="fr-FR" dirty="0" err="1" smtClean="0"/>
              <a:t>before</a:t>
            </a:r>
            <a:r>
              <a:rPr lang="fr-FR" dirty="0" smtClean="0"/>
              <a:t> the time ends</a:t>
            </a:r>
          </a:p>
          <a:p>
            <a:pPr lvl="1"/>
            <a:r>
              <a:rPr lang="fr-FR" dirty="0" smtClean="0"/>
              <a:t>2 isolation</a:t>
            </a:r>
          </a:p>
          <a:p>
            <a:pPr lvl="1"/>
            <a:endParaRPr lang="fr-FR" dirty="0" smtClean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252614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585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fr-FR" sz="3600" dirty="0"/>
              <a:t>4</a:t>
            </a:r>
            <a:r>
              <a:rPr lang="fr-FR" sz="3600" dirty="0" smtClean="0"/>
              <a:t>. </a:t>
            </a:r>
            <a:r>
              <a:rPr lang="fr-FR" sz="3600" dirty="0" err="1" smtClean="0"/>
              <a:t>Rules</a:t>
            </a:r>
            <a:r>
              <a:rPr lang="fr-FR" sz="3600" dirty="0"/>
              <a:t> </a:t>
            </a:r>
            <a:r>
              <a:rPr lang="fr-FR" sz="3600" dirty="0" smtClean="0"/>
              <a:t>Briefing</a:t>
            </a:r>
            <a:endParaRPr lang="en-AU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534400" cy="4525963"/>
          </a:xfrm>
        </p:spPr>
        <p:txBody>
          <a:bodyPr>
            <a:normAutofit/>
          </a:bodyPr>
          <a:lstStyle/>
          <a:p>
            <a:r>
              <a:rPr lang="fr-FR" dirty="0" smtClean="0"/>
              <a:t>4+ and 5on /5off</a:t>
            </a:r>
          </a:p>
          <a:p>
            <a:pPr lvl="1"/>
            <a:r>
              <a:rPr lang="fr-FR" dirty="0" smtClean="0"/>
              <a:t>Can clean </a:t>
            </a:r>
            <a:r>
              <a:rPr lang="fr-FR" dirty="0" err="1" smtClean="0"/>
              <a:t>holds</a:t>
            </a:r>
            <a:r>
              <a:rPr lang="fr-FR" dirty="0" smtClean="0"/>
              <a:t> or </a:t>
            </a:r>
            <a:r>
              <a:rPr lang="fr-FR" dirty="0" err="1" smtClean="0"/>
              <a:t>ask</a:t>
            </a:r>
            <a:r>
              <a:rPr lang="fr-FR" dirty="0" smtClean="0"/>
              <a:t> for </a:t>
            </a:r>
            <a:r>
              <a:rPr lang="fr-FR" dirty="0" err="1" smtClean="0"/>
              <a:t>cleaning</a:t>
            </a:r>
            <a:r>
              <a:rPr lang="fr-FR" dirty="0" smtClean="0"/>
              <a:t> if not </a:t>
            </a:r>
            <a:r>
              <a:rPr lang="fr-FR" dirty="0" err="1" smtClean="0"/>
              <a:t>leaving</a:t>
            </a:r>
            <a:r>
              <a:rPr lang="fr-FR" dirty="0" smtClean="0"/>
              <a:t> </a:t>
            </a:r>
            <a:r>
              <a:rPr lang="fr-FR" dirty="0" err="1" smtClean="0"/>
              <a:t>ground</a:t>
            </a:r>
            <a:endParaRPr lang="fr-FR" dirty="0" smtClean="0"/>
          </a:p>
          <a:p>
            <a:pPr marL="457200" lvl="1" indent="0">
              <a:buNone/>
            </a:pPr>
            <a:endParaRPr lang="fr-FR" dirty="0" smtClean="0"/>
          </a:p>
          <a:p>
            <a:pPr lvl="1"/>
            <a:endParaRPr lang="fr-FR" dirty="0" smtClean="0"/>
          </a:p>
          <a:p>
            <a:pPr lvl="1"/>
            <a:r>
              <a:rPr lang="fr-FR" dirty="0" smtClean="0"/>
              <a:t>ISO</a:t>
            </a:r>
            <a:endParaRPr lang="fr-FR" dirty="0"/>
          </a:p>
          <a:p>
            <a:pPr lvl="2"/>
            <a:r>
              <a:rPr lang="fr-FR" dirty="0" err="1" smtClean="0"/>
              <a:t>Get</a:t>
            </a:r>
            <a:r>
              <a:rPr lang="fr-FR" dirty="0" smtClean="0"/>
              <a:t> </a:t>
            </a:r>
            <a:r>
              <a:rPr lang="fr-FR" dirty="0" err="1" smtClean="0"/>
              <a:t>next</a:t>
            </a:r>
            <a:r>
              <a:rPr lang="fr-FR" dirty="0" smtClean="0"/>
              <a:t> </a:t>
            </a:r>
            <a:r>
              <a:rPr lang="fr-FR" dirty="0" err="1" smtClean="0"/>
              <a:t>climber</a:t>
            </a:r>
            <a:r>
              <a:rPr lang="fr-FR" dirty="0" smtClean="0"/>
              <a:t> </a:t>
            </a:r>
            <a:r>
              <a:rPr lang="fr-FR" dirty="0" err="1" smtClean="0"/>
              <a:t>ready</a:t>
            </a:r>
            <a:r>
              <a:rPr lang="fr-FR" dirty="0" smtClean="0"/>
              <a:t> in iso</a:t>
            </a:r>
          </a:p>
          <a:p>
            <a:pPr lvl="2"/>
            <a:r>
              <a:rPr lang="fr-FR" dirty="0"/>
              <a:t>No communication </a:t>
            </a:r>
            <a:r>
              <a:rPr lang="fr-FR" dirty="0" err="1"/>
              <a:t>device</a:t>
            </a:r>
            <a:endParaRPr lang="fr-FR" dirty="0"/>
          </a:p>
          <a:p>
            <a:pPr lvl="2"/>
            <a:r>
              <a:rPr lang="fr-FR" dirty="0" err="1"/>
              <a:t>Opening</a:t>
            </a:r>
            <a:r>
              <a:rPr lang="fr-FR" dirty="0"/>
              <a:t>/</a:t>
            </a:r>
            <a:r>
              <a:rPr lang="fr-FR" dirty="0" err="1"/>
              <a:t>Closing</a:t>
            </a:r>
            <a:r>
              <a:rPr lang="fr-FR" dirty="0"/>
              <a:t> / In/out</a:t>
            </a:r>
          </a:p>
          <a:p>
            <a:pPr lvl="1"/>
            <a:endParaRPr lang="fr-FR" dirty="0"/>
          </a:p>
          <a:p>
            <a:pPr lvl="1"/>
            <a:endParaRPr lang="fr-FR" dirty="0"/>
          </a:p>
          <a:p>
            <a:pPr lvl="1"/>
            <a:endParaRPr lang="fr-FR" dirty="0" smtClean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395838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585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fr-FR" sz="3600" dirty="0"/>
              <a:t>4</a:t>
            </a:r>
            <a:r>
              <a:rPr lang="fr-FR" sz="3600" dirty="0" smtClean="0"/>
              <a:t>. </a:t>
            </a:r>
            <a:r>
              <a:rPr lang="fr-FR" sz="3600" dirty="0" err="1" smtClean="0"/>
              <a:t>Rules</a:t>
            </a:r>
            <a:r>
              <a:rPr lang="fr-FR" sz="3600" dirty="0"/>
              <a:t> </a:t>
            </a:r>
            <a:r>
              <a:rPr lang="fr-FR" sz="3600" dirty="0" smtClean="0"/>
              <a:t>Briefing</a:t>
            </a:r>
            <a:endParaRPr lang="en-AU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Observation </a:t>
            </a:r>
            <a:r>
              <a:rPr lang="fr-FR" dirty="0" err="1" smtClean="0"/>
              <a:t>procedure</a:t>
            </a:r>
            <a:r>
              <a:rPr lang="fr-FR" dirty="0" smtClean="0"/>
              <a:t>  (for final Open A):</a:t>
            </a:r>
          </a:p>
          <a:p>
            <a:pPr lvl="1"/>
            <a:r>
              <a:rPr lang="fr-FR" dirty="0" smtClean="0"/>
              <a:t>2 minutes per </a:t>
            </a:r>
            <a:r>
              <a:rPr lang="fr-FR" dirty="0" err="1" smtClean="0"/>
              <a:t>problem</a:t>
            </a:r>
            <a:endParaRPr lang="fr-FR" dirty="0" smtClean="0"/>
          </a:p>
          <a:p>
            <a:pPr lvl="1"/>
            <a:r>
              <a:rPr lang="fr-FR" dirty="0" smtClean="0"/>
              <a:t>No </a:t>
            </a:r>
            <a:r>
              <a:rPr lang="fr-FR" dirty="0" err="1" smtClean="0"/>
              <a:t>photography</a:t>
            </a:r>
            <a:endParaRPr lang="fr-FR" dirty="0" smtClean="0"/>
          </a:p>
          <a:p>
            <a:pPr lvl="1"/>
            <a:r>
              <a:rPr lang="fr-FR" dirty="0" err="1" smtClean="0"/>
              <a:t>Drawings</a:t>
            </a:r>
            <a:r>
              <a:rPr lang="fr-FR" dirty="0" smtClean="0"/>
              <a:t> </a:t>
            </a:r>
            <a:r>
              <a:rPr lang="fr-FR" dirty="0" err="1" smtClean="0"/>
              <a:t>authorised</a:t>
            </a:r>
            <a:endParaRPr lang="fr-FR" dirty="0" smtClean="0"/>
          </a:p>
          <a:p>
            <a:pPr lvl="1"/>
            <a:endParaRPr lang="fr-FR" dirty="0" smtClean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743969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585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fr-FR" sz="3600" dirty="0"/>
              <a:t>4</a:t>
            </a:r>
            <a:r>
              <a:rPr lang="fr-FR" sz="3600" dirty="0" smtClean="0"/>
              <a:t>. </a:t>
            </a:r>
            <a:r>
              <a:rPr lang="fr-FR" sz="3600" dirty="0" err="1" smtClean="0"/>
              <a:t>Rules</a:t>
            </a:r>
            <a:r>
              <a:rPr lang="fr-FR" sz="3600" dirty="0"/>
              <a:t> </a:t>
            </a:r>
            <a:r>
              <a:rPr lang="fr-FR" sz="3600" dirty="0" smtClean="0"/>
              <a:t>Briefing</a:t>
            </a:r>
            <a:endParaRPr lang="en-AU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Technical</a:t>
            </a:r>
            <a:r>
              <a:rPr lang="fr-FR" dirty="0" smtClean="0"/>
              <a:t> incident</a:t>
            </a:r>
          </a:p>
          <a:p>
            <a:pPr lvl="1"/>
            <a:r>
              <a:rPr lang="fr-FR" dirty="0" err="1" smtClean="0"/>
              <a:t>Broken</a:t>
            </a:r>
            <a:r>
              <a:rPr lang="fr-FR" dirty="0" smtClean="0"/>
              <a:t> or </a:t>
            </a:r>
            <a:r>
              <a:rPr lang="fr-FR" dirty="0" err="1" smtClean="0"/>
              <a:t>loose</a:t>
            </a:r>
            <a:r>
              <a:rPr lang="fr-FR" dirty="0" smtClean="0"/>
              <a:t> </a:t>
            </a:r>
            <a:r>
              <a:rPr lang="fr-FR" dirty="0" err="1" smtClean="0"/>
              <a:t>hold</a:t>
            </a:r>
            <a:endParaRPr lang="fr-FR" dirty="0" smtClean="0"/>
          </a:p>
          <a:p>
            <a:pPr marL="457200" lvl="1" indent="0">
              <a:buNone/>
            </a:pPr>
            <a:endParaRPr lang="fr-FR" dirty="0" smtClean="0"/>
          </a:p>
          <a:p>
            <a:pPr marL="0" indent="0">
              <a:buNone/>
            </a:pPr>
            <a:r>
              <a:rPr lang="fr-FR" dirty="0"/>
              <a:t>	</a:t>
            </a:r>
            <a:r>
              <a:rPr lang="fr-FR" dirty="0" smtClean="0"/>
              <a:t>-&gt;Report to JP/HJ</a:t>
            </a:r>
          </a:p>
          <a:p>
            <a:endParaRPr lang="fr-FR" dirty="0" smtClean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981276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585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fr-FR" sz="3600" dirty="0"/>
              <a:t>4</a:t>
            </a:r>
            <a:r>
              <a:rPr lang="fr-FR" sz="3600" dirty="0" smtClean="0"/>
              <a:t>. </a:t>
            </a:r>
            <a:r>
              <a:rPr lang="fr-FR" sz="3600" dirty="0" err="1" smtClean="0"/>
              <a:t>Rules</a:t>
            </a:r>
            <a:r>
              <a:rPr lang="fr-FR" sz="3600" dirty="0"/>
              <a:t> </a:t>
            </a:r>
            <a:r>
              <a:rPr lang="fr-FR" sz="3600" dirty="0" smtClean="0"/>
              <a:t>Briefing</a:t>
            </a:r>
            <a:endParaRPr lang="en-AU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Appeal</a:t>
            </a:r>
            <a:endParaRPr lang="fr-FR" dirty="0" smtClean="0"/>
          </a:p>
          <a:p>
            <a:pPr lvl="1"/>
            <a:r>
              <a:rPr lang="fr-FR" dirty="0" smtClean="0"/>
              <a:t>JP or HJ</a:t>
            </a:r>
          </a:p>
          <a:p>
            <a:endParaRPr lang="fr-FR" dirty="0" smtClean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939618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Agenda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fr-FR" dirty="0" smtClean="0"/>
              <a:t>Organisation</a:t>
            </a:r>
          </a:p>
          <a:p>
            <a:pPr marL="514350" indent="-514350">
              <a:buFont typeface="+mj-lt"/>
              <a:buAutoNum type="arabicPeriod"/>
            </a:pPr>
            <a:r>
              <a:rPr lang="fr-FR" dirty="0" smtClean="0"/>
              <a:t>Format</a:t>
            </a:r>
          </a:p>
          <a:p>
            <a:pPr marL="514350" indent="-514350">
              <a:buFont typeface="+mj-lt"/>
              <a:buAutoNum type="arabicPeriod"/>
            </a:pPr>
            <a:r>
              <a:rPr lang="fr-FR" dirty="0" err="1" smtClean="0"/>
              <a:t>Timetable</a:t>
            </a:r>
            <a:endParaRPr lang="fr-FR" dirty="0"/>
          </a:p>
          <a:p>
            <a:pPr marL="514350" indent="-514350">
              <a:buFont typeface="+mj-lt"/>
              <a:buAutoNum type="arabicPeriod"/>
            </a:pPr>
            <a:r>
              <a:rPr lang="fr-FR" dirty="0" err="1" smtClean="0"/>
              <a:t>Rules</a:t>
            </a:r>
            <a:r>
              <a:rPr lang="fr-FR" dirty="0" smtClean="0"/>
              <a:t> Briefing</a:t>
            </a:r>
          </a:p>
          <a:p>
            <a:pPr marL="0" indent="0">
              <a:buNone/>
            </a:pPr>
            <a:r>
              <a:rPr lang="fr-FR" dirty="0" smtClean="0"/>
              <a:t>					</a:t>
            </a:r>
          </a:p>
        </p:txBody>
      </p:sp>
    </p:spTree>
    <p:extLst>
      <p:ext uri="{BB962C8B-B14F-4D97-AF65-F5344CB8AC3E}">
        <p14:creationId xmlns:p14="http://schemas.microsoft.com/office/powerpoint/2010/main" val="2812543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General organisation</a:t>
            </a:r>
            <a:endParaRPr lang="en-A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16135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585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fr-FR" sz="3600" dirty="0" smtClean="0"/>
              <a:t>1. General organisation</a:t>
            </a:r>
            <a:endParaRPr lang="en-AU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2133600" y="1066800"/>
            <a:ext cx="4876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/>
              <a:t>Date and Venue</a:t>
            </a:r>
            <a:endParaRPr lang="en-AU" sz="3200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629" y="1651575"/>
            <a:ext cx="7391400" cy="3962399"/>
          </a:xfrm>
        </p:spPr>
        <p:txBody>
          <a:bodyPr>
            <a:normAutofit/>
          </a:bodyPr>
          <a:lstStyle/>
          <a:p>
            <a:r>
              <a:rPr lang="fr-FR" sz="2800" dirty="0" smtClean="0"/>
              <a:t>Friday 9th to </a:t>
            </a:r>
            <a:r>
              <a:rPr lang="fr-FR" sz="2800" dirty="0" err="1" smtClean="0"/>
              <a:t>Sunday</a:t>
            </a:r>
            <a:r>
              <a:rPr lang="fr-FR" sz="2800" dirty="0" smtClean="0"/>
              <a:t> 11th </a:t>
            </a:r>
            <a:r>
              <a:rPr lang="fr-FR" sz="2800" dirty="0" err="1" smtClean="0"/>
              <a:t>October</a:t>
            </a:r>
            <a:endParaRPr lang="fr-FR" dirty="0"/>
          </a:p>
          <a:p>
            <a:endParaRPr lang="fr-FR" dirty="0" smtClean="0"/>
          </a:p>
        </p:txBody>
      </p:sp>
      <p:sp>
        <p:nvSpPr>
          <p:cNvPr id="6" name="Rectangle 5"/>
          <p:cNvSpPr/>
          <p:nvPr/>
        </p:nvSpPr>
        <p:spPr>
          <a:xfrm>
            <a:off x="1295400" y="2895600"/>
            <a:ext cx="7086600" cy="3124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MAP….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616294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585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fr-FR" sz="3600" dirty="0" smtClean="0"/>
              <a:t>1. General organisation</a:t>
            </a:r>
            <a:endParaRPr lang="en-AU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2286000" y="1066800"/>
            <a:ext cx="4876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/>
              <a:t>The </a:t>
            </a:r>
            <a:r>
              <a:rPr lang="fr-FR" sz="3200" dirty="0" err="1" smtClean="0"/>
              <a:t>competition</a:t>
            </a:r>
            <a:endParaRPr lang="en-AU" sz="3200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7391400" cy="3962399"/>
          </a:xfrm>
        </p:spPr>
        <p:txBody>
          <a:bodyPr>
            <a:normAutofit fontScale="70000" lnSpcReduction="20000"/>
          </a:bodyPr>
          <a:lstStyle/>
          <a:p>
            <a:r>
              <a:rPr lang="fr-FR" dirty="0" smtClean="0"/>
              <a:t>National </a:t>
            </a:r>
            <a:r>
              <a:rPr lang="fr-FR" dirty="0" err="1" smtClean="0"/>
              <a:t>Bouldering</a:t>
            </a:r>
            <a:r>
              <a:rPr lang="fr-FR" dirty="0" smtClean="0"/>
              <a:t> / Official </a:t>
            </a:r>
            <a:r>
              <a:rPr lang="fr-FR" dirty="0" err="1" smtClean="0"/>
              <a:t>comp</a:t>
            </a:r>
            <a:r>
              <a:rPr lang="fr-FR" dirty="0" smtClean="0"/>
              <a:t> / SCA </a:t>
            </a:r>
            <a:r>
              <a:rPr lang="fr-FR" dirty="0" err="1" smtClean="0"/>
              <a:t>policies</a:t>
            </a:r>
            <a:endParaRPr lang="fr-FR" dirty="0" smtClean="0"/>
          </a:p>
          <a:p>
            <a:pPr marL="0" indent="0">
              <a:buNone/>
            </a:pPr>
            <a:endParaRPr lang="fr-FR" dirty="0"/>
          </a:p>
          <a:p>
            <a:r>
              <a:rPr lang="fr-FR" dirty="0" err="1" smtClean="0"/>
              <a:t>Different</a:t>
            </a:r>
            <a:r>
              <a:rPr lang="fr-FR" dirty="0" smtClean="0"/>
              <a:t> formats</a:t>
            </a:r>
          </a:p>
          <a:p>
            <a:pPr lvl="1"/>
            <a:r>
              <a:rPr lang="fr-FR" dirty="0" err="1" smtClean="0"/>
              <a:t>Boulderjam</a:t>
            </a:r>
            <a:endParaRPr lang="fr-FR" dirty="0" smtClean="0"/>
          </a:p>
          <a:p>
            <a:pPr lvl="1"/>
            <a:r>
              <a:rPr lang="fr-FR" dirty="0" err="1" smtClean="0"/>
              <a:t>Boulderjam</a:t>
            </a:r>
            <a:r>
              <a:rPr lang="fr-FR" dirty="0" smtClean="0"/>
              <a:t> + 5on / 5off</a:t>
            </a:r>
          </a:p>
          <a:p>
            <a:pPr lvl="1"/>
            <a:r>
              <a:rPr lang="fr-FR" dirty="0" smtClean="0"/>
              <a:t>World </a:t>
            </a:r>
            <a:r>
              <a:rPr lang="fr-FR" dirty="0" err="1" smtClean="0"/>
              <a:t>Cup</a:t>
            </a:r>
            <a:r>
              <a:rPr lang="fr-FR" dirty="0" smtClean="0"/>
              <a:t> Format</a:t>
            </a:r>
          </a:p>
          <a:p>
            <a:pPr lvl="1"/>
            <a:endParaRPr lang="fr-FR" dirty="0" smtClean="0"/>
          </a:p>
          <a:p>
            <a:endParaRPr lang="fr-FR" dirty="0" smtClean="0"/>
          </a:p>
          <a:p>
            <a:r>
              <a:rPr lang="fr-FR" dirty="0" err="1" smtClean="0"/>
              <a:t>Some</a:t>
            </a:r>
            <a:r>
              <a:rPr lang="fr-FR" dirty="0" smtClean="0"/>
              <a:t> boulder </a:t>
            </a:r>
            <a:r>
              <a:rPr lang="fr-FR" dirty="0" err="1" smtClean="0"/>
              <a:t>overlap</a:t>
            </a:r>
            <a:endParaRPr lang="fr-FR" dirty="0" smtClean="0"/>
          </a:p>
          <a:p>
            <a:endParaRPr lang="fr-FR" dirty="0"/>
          </a:p>
          <a:p>
            <a:r>
              <a:rPr lang="fr-FR" dirty="0" err="1" smtClean="0"/>
              <a:t>Sometimes</a:t>
            </a:r>
            <a:r>
              <a:rPr lang="fr-FR" dirty="0" smtClean="0"/>
              <a:t> </a:t>
            </a:r>
            <a:r>
              <a:rPr lang="fr-FR" dirty="0" err="1" smtClean="0"/>
              <a:t>spotters</a:t>
            </a:r>
            <a:r>
              <a:rPr lang="fr-FR" dirty="0" smtClean="0"/>
              <a:t>…</a:t>
            </a:r>
          </a:p>
          <a:p>
            <a:endParaRPr lang="fr-FR" dirty="0"/>
          </a:p>
          <a:p>
            <a:endParaRPr lang="fr-FR" dirty="0"/>
          </a:p>
          <a:p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2553403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585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fr-FR" sz="3600" dirty="0" smtClean="0"/>
              <a:t>1. General organisation</a:t>
            </a:r>
            <a:endParaRPr lang="en-AU" sz="36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91290612"/>
              </p:ext>
            </p:extLst>
          </p:nvPr>
        </p:nvGraphicFramePr>
        <p:xfrm>
          <a:off x="533400" y="1715161"/>
          <a:ext cx="82296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209800" y="1149436"/>
            <a:ext cx="4876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/>
              <a:t>The organisation team</a:t>
            </a:r>
            <a:endParaRPr lang="en-AU" sz="3200" dirty="0"/>
          </a:p>
        </p:txBody>
      </p:sp>
    </p:spTree>
    <p:extLst>
      <p:ext uri="{BB962C8B-B14F-4D97-AF65-F5344CB8AC3E}">
        <p14:creationId xmlns:p14="http://schemas.microsoft.com/office/powerpoint/2010/main" val="2617416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585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fr-FR" sz="3600" dirty="0" smtClean="0"/>
              <a:t>2. Format</a:t>
            </a:r>
            <a:endParaRPr lang="en-AU" sz="3600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077200" cy="5029200"/>
          </a:xfrm>
        </p:spPr>
        <p:txBody>
          <a:bodyPr>
            <a:normAutofit/>
          </a:bodyPr>
          <a:lstStyle/>
          <a:p>
            <a:r>
              <a:rPr lang="fr-FR" dirty="0" err="1" smtClean="0"/>
              <a:t>Youth</a:t>
            </a:r>
            <a:r>
              <a:rPr lang="fr-FR" dirty="0" smtClean="0"/>
              <a:t> C, D, Open B and Masters  </a:t>
            </a:r>
            <a:r>
              <a:rPr lang="fr-FR" dirty="0" smtClean="0">
                <a:sym typeface="Wingdings" pitchFamily="2" charset="2"/>
              </a:rPr>
              <a:t> </a:t>
            </a:r>
            <a:r>
              <a:rPr lang="fr-FR" dirty="0" err="1" smtClean="0">
                <a:sym typeface="Wingdings" pitchFamily="2" charset="2"/>
              </a:rPr>
              <a:t>Bouderjam</a:t>
            </a:r>
            <a:r>
              <a:rPr lang="fr-FR" dirty="0" smtClean="0">
                <a:sym typeface="Wingdings" pitchFamily="2" charset="2"/>
              </a:rPr>
              <a:t>; 7 </a:t>
            </a:r>
            <a:r>
              <a:rPr lang="fr-FR" dirty="0" err="1" smtClean="0">
                <a:sym typeface="Wingdings" pitchFamily="2" charset="2"/>
              </a:rPr>
              <a:t>problems</a:t>
            </a:r>
            <a:endParaRPr lang="fr-FR" dirty="0" smtClean="0">
              <a:sym typeface="Wingdings" pitchFamily="2" charset="2"/>
            </a:endParaRPr>
          </a:p>
          <a:p>
            <a:endParaRPr lang="fr-FR" dirty="0">
              <a:sym typeface="Wingdings" pitchFamily="2" charset="2"/>
            </a:endParaRPr>
          </a:p>
          <a:p>
            <a:r>
              <a:rPr lang="fr-FR" dirty="0" err="1" smtClean="0">
                <a:sym typeface="Wingdings" pitchFamily="2" charset="2"/>
              </a:rPr>
              <a:t>Youth</a:t>
            </a:r>
            <a:r>
              <a:rPr lang="fr-FR" dirty="0" smtClean="0">
                <a:sym typeface="Wingdings" pitchFamily="2" charset="2"/>
              </a:rPr>
              <a:t> A, B, Juniors  </a:t>
            </a:r>
            <a:r>
              <a:rPr lang="fr-FR" dirty="0" err="1" smtClean="0">
                <a:sym typeface="Wingdings" pitchFamily="2" charset="2"/>
              </a:rPr>
              <a:t>Boulderjam</a:t>
            </a:r>
            <a:r>
              <a:rPr lang="fr-FR" dirty="0" smtClean="0">
                <a:sym typeface="Wingdings" pitchFamily="2" charset="2"/>
              </a:rPr>
              <a:t> (5) </a:t>
            </a:r>
            <a:r>
              <a:rPr lang="fr-FR" dirty="0" err="1" smtClean="0">
                <a:sym typeface="Wingdings" pitchFamily="2" charset="2"/>
              </a:rPr>
              <a:t>then</a:t>
            </a:r>
            <a:r>
              <a:rPr lang="fr-FR" dirty="0" smtClean="0">
                <a:sym typeface="Wingdings" pitchFamily="2" charset="2"/>
              </a:rPr>
              <a:t> 5on/5off</a:t>
            </a:r>
          </a:p>
          <a:p>
            <a:endParaRPr lang="fr-FR" dirty="0">
              <a:sym typeface="Wingdings" pitchFamily="2" charset="2"/>
            </a:endParaRPr>
          </a:p>
          <a:p>
            <a:r>
              <a:rPr lang="fr-FR" dirty="0" smtClean="0">
                <a:sym typeface="Wingdings" pitchFamily="2" charset="2"/>
              </a:rPr>
              <a:t>Open A   World </a:t>
            </a:r>
            <a:r>
              <a:rPr lang="fr-FR" dirty="0" err="1" smtClean="0">
                <a:sym typeface="Wingdings" pitchFamily="2" charset="2"/>
              </a:rPr>
              <a:t>Cup</a:t>
            </a:r>
            <a:r>
              <a:rPr lang="fr-FR" dirty="0" smtClean="0">
                <a:sym typeface="Wingdings" pitchFamily="2" charset="2"/>
              </a:rPr>
              <a:t> Format</a:t>
            </a:r>
            <a:endParaRPr lang="fr-FR" dirty="0" smtClean="0"/>
          </a:p>
          <a:p>
            <a:endParaRPr lang="fr-FR" dirty="0"/>
          </a:p>
          <a:p>
            <a:endParaRPr lang="fr-FR" dirty="0"/>
          </a:p>
          <a:p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1888857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585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fr-FR" sz="3600" dirty="0"/>
              <a:t>3</a:t>
            </a:r>
            <a:r>
              <a:rPr lang="fr-FR" sz="3600" dirty="0" smtClean="0"/>
              <a:t>. </a:t>
            </a:r>
            <a:r>
              <a:rPr lang="fr-FR" sz="3600" dirty="0" err="1"/>
              <a:t>Timetable</a:t>
            </a:r>
            <a:endParaRPr lang="en-AU" sz="3600" dirty="0"/>
          </a:p>
        </p:txBody>
      </p:sp>
      <p:sp>
        <p:nvSpPr>
          <p:cNvPr id="3" name="Rectangle 2"/>
          <p:cNvSpPr/>
          <p:nvPr/>
        </p:nvSpPr>
        <p:spPr>
          <a:xfrm>
            <a:off x="2286000" y="-139824131"/>
            <a:ext cx="4572000" cy="28650626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FRIDAY		</a:t>
            </a:r>
          </a:p>
          <a:p>
            <a:r>
              <a:rPr lang="en-US" dirty="0"/>
              <a:t>9:00 AM	Youth C and Youth D	Registration Open</a:t>
            </a:r>
          </a:p>
          <a:p>
            <a:r>
              <a:rPr lang="en-US" dirty="0"/>
              <a:t>9:30 AM	Youth C and Youth D	Registration Closes / Briefing</a:t>
            </a:r>
          </a:p>
          <a:p>
            <a:r>
              <a:rPr lang="en-US" dirty="0"/>
              <a:t>9:45 AM	Youth C and Youth D	</a:t>
            </a:r>
            <a:r>
              <a:rPr lang="en-US" dirty="0" err="1"/>
              <a:t>BoulderJam</a:t>
            </a:r>
            <a:r>
              <a:rPr lang="en-US" dirty="0"/>
              <a:t> Starts</a:t>
            </a:r>
          </a:p>
          <a:p>
            <a:r>
              <a:rPr lang="en-US" dirty="0"/>
              <a:t>11:45 AM	Youth C and Youth D	</a:t>
            </a:r>
            <a:r>
              <a:rPr lang="en-US" dirty="0" err="1"/>
              <a:t>BoulderJam</a:t>
            </a:r>
            <a:r>
              <a:rPr lang="en-US" dirty="0"/>
              <a:t> Finishes</a:t>
            </a:r>
          </a:p>
          <a:p>
            <a:r>
              <a:rPr lang="en-US" dirty="0"/>
              <a:t>12:15 PM	Youth C and Youth D	Results published</a:t>
            </a:r>
          </a:p>
          <a:p>
            <a:r>
              <a:rPr lang="en-US" dirty="0"/>
              <a:t>12:30 PM	Youth C and Youth D	End Appeal Period</a:t>
            </a:r>
          </a:p>
          <a:p>
            <a:r>
              <a:rPr lang="en-US" dirty="0"/>
              <a:t>1:00 PM	Youth C and Youth D	Presentation</a:t>
            </a:r>
          </a:p>
          <a:p>
            <a:r>
              <a:rPr lang="en-US" dirty="0"/>
              <a:t>11:00 AM	Open A	Registration Open</a:t>
            </a:r>
          </a:p>
          <a:p>
            <a:r>
              <a:rPr lang="en-US" dirty="0"/>
              <a:t>11:30 AM	Open A	Registration Closes</a:t>
            </a:r>
          </a:p>
          <a:p>
            <a:r>
              <a:rPr lang="en-US" dirty="0"/>
              <a:t>11:30 AM	Open A	Isolation Opens</a:t>
            </a:r>
          </a:p>
          <a:p>
            <a:r>
              <a:rPr lang="en-US" dirty="0"/>
              <a:t>11:45 AM	Open A	Isolation closes</a:t>
            </a:r>
          </a:p>
          <a:p>
            <a:r>
              <a:rPr lang="en-US" dirty="0"/>
              <a:t>12:30 PM	Open A	Qualifications Start</a:t>
            </a:r>
          </a:p>
          <a:p>
            <a:r>
              <a:rPr lang="en-US" dirty="0"/>
              <a:t>6:00 PM	Open A	Qualifications Finishes</a:t>
            </a:r>
          </a:p>
          <a:p>
            <a:r>
              <a:rPr lang="en-US" dirty="0"/>
              <a:t>6:15 PM	Open A	Results Published</a:t>
            </a:r>
          </a:p>
          <a:p>
            <a:r>
              <a:rPr lang="en-US" dirty="0"/>
              <a:t>6:30 PM	Open A	End Appeal Period</a:t>
            </a:r>
          </a:p>
          <a:p>
            <a:r>
              <a:rPr lang="en-US" dirty="0"/>
              <a:t>3:00 PM		Major Sponsor Event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SATURDAY		</a:t>
            </a:r>
          </a:p>
          <a:p>
            <a:r>
              <a:rPr lang="en-US" dirty="0"/>
              <a:t>Time	Category	Event</a:t>
            </a:r>
          </a:p>
          <a:p>
            <a:r>
              <a:rPr lang="en-US" dirty="0"/>
              <a:t>8:30 AM	Open A	Isolation Opens</a:t>
            </a:r>
          </a:p>
          <a:p>
            <a:r>
              <a:rPr lang="en-US" dirty="0"/>
              <a:t>8:40 AM	Open A	Isolation closes</a:t>
            </a:r>
          </a:p>
          <a:p>
            <a:r>
              <a:rPr lang="en-US" dirty="0"/>
              <a:t>8:50 AM	Open A	Semi Finals Starts</a:t>
            </a:r>
          </a:p>
          <a:p>
            <a:r>
              <a:rPr lang="en-US" dirty="0"/>
              <a:t>11:00 AM	Open A	Semi Finals End</a:t>
            </a:r>
          </a:p>
          <a:p>
            <a:r>
              <a:rPr lang="en-US" dirty="0"/>
              <a:t>11:15 AM	Open A	Results Published</a:t>
            </a:r>
          </a:p>
          <a:p>
            <a:r>
              <a:rPr lang="en-US" dirty="0"/>
              <a:t>11:30 AM	Open A	End Appeal Period</a:t>
            </a:r>
          </a:p>
          <a:p>
            <a:r>
              <a:rPr lang="en-US" dirty="0"/>
              <a:t>11:30 AM		SCA AGM</a:t>
            </a:r>
          </a:p>
          <a:p>
            <a:r>
              <a:rPr lang="en-US" dirty="0"/>
              <a:t>1:15 PM	Open A	Isolation Opens</a:t>
            </a:r>
          </a:p>
          <a:p>
            <a:r>
              <a:rPr lang="en-US" dirty="0"/>
              <a:t>1:30 PM	Open A	Isolation closes</a:t>
            </a:r>
          </a:p>
          <a:p>
            <a:r>
              <a:rPr lang="en-US" dirty="0"/>
              <a:t>2:30 PM	Open A	Finals Starts</a:t>
            </a:r>
          </a:p>
          <a:p>
            <a:r>
              <a:rPr lang="en-US" dirty="0"/>
              <a:t>5:00 PM	Open A	Final Ends</a:t>
            </a:r>
          </a:p>
          <a:p>
            <a:r>
              <a:rPr lang="en-US" dirty="0"/>
              <a:t>5:15 PM	Open A	Results Published</a:t>
            </a:r>
          </a:p>
          <a:p>
            <a:r>
              <a:rPr lang="en-US" dirty="0"/>
              <a:t>5:30 PM	Open A	End Appeal Period</a:t>
            </a:r>
          </a:p>
          <a:p>
            <a:r>
              <a:rPr lang="en-US" dirty="0"/>
              <a:t>8:00 PM	Open A	Presentation</a:t>
            </a:r>
          </a:p>
          <a:p>
            <a:r>
              <a:rPr lang="en-US" dirty="0"/>
              <a:t>7:00 PM		Gala Event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SUNDAY		</a:t>
            </a:r>
          </a:p>
          <a:p>
            <a:r>
              <a:rPr lang="en-US" dirty="0"/>
              <a:t>Time	Category	Event</a:t>
            </a:r>
          </a:p>
          <a:p>
            <a:r>
              <a:rPr lang="en-US" dirty="0"/>
              <a:t>8:00 AM	Youth B Female &amp; Male – Youth A Female	Registration Open</a:t>
            </a:r>
          </a:p>
          <a:p>
            <a:r>
              <a:rPr lang="en-US" dirty="0"/>
              <a:t>8:30 AM	Youth B Female &amp; Male – Youth A Female	Registration Closes / Briefing</a:t>
            </a:r>
          </a:p>
          <a:p>
            <a:r>
              <a:rPr lang="en-US" dirty="0"/>
              <a:t>8:45 AM	Youth B Female &amp; Male – Youth A Female	</a:t>
            </a:r>
            <a:r>
              <a:rPr lang="en-US" dirty="0" err="1"/>
              <a:t>BoulderJam</a:t>
            </a:r>
            <a:r>
              <a:rPr lang="en-US" dirty="0"/>
              <a:t> Starts</a:t>
            </a:r>
          </a:p>
          <a:p>
            <a:r>
              <a:rPr lang="en-US" dirty="0"/>
              <a:t>10:45 AM	Youth B Female &amp; Male – Youth A Female	</a:t>
            </a:r>
            <a:r>
              <a:rPr lang="en-US" dirty="0" err="1"/>
              <a:t>BoulderJam</a:t>
            </a:r>
            <a:r>
              <a:rPr lang="en-US" dirty="0"/>
              <a:t> Finishes</a:t>
            </a:r>
          </a:p>
          <a:p>
            <a:r>
              <a:rPr lang="en-US" dirty="0"/>
              <a:t>11:15 PM	Youth B Female &amp; Male – Youth A Female	Results Published</a:t>
            </a:r>
          </a:p>
          <a:p>
            <a:r>
              <a:rPr lang="en-US" dirty="0"/>
              <a:t>11:30 PM	Youth B Female &amp; Male – Youth A Female	End Appeal Period</a:t>
            </a:r>
          </a:p>
          <a:p>
            <a:r>
              <a:rPr lang="en-US" dirty="0"/>
              <a:t>10:15 AM	Youth A Male – Junior Male &amp; Female	Registration Open</a:t>
            </a:r>
          </a:p>
          <a:p>
            <a:r>
              <a:rPr lang="en-US" dirty="0"/>
              <a:t>10:45 AM	Youth A Male – Junior Male &amp; Female	Registration Closes / Briefing</a:t>
            </a:r>
          </a:p>
          <a:p>
            <a:r>
              <a:rPr lang="en-US" dirty="0"/>
              <a:t>11:00 AM	Youth A Male – Junior Male &amp; Female	</a:t>
            </a:r>
            <a:r>
              <a:rPr lang="en-US" dirty="0" err="1"/>
              <a:t>BoulderJam</a:t>
            </a:r>
            <a:r>
              <a:rPr lang="en-US" dirty="0"/>
              <a:t> Starts</a:t>
            </a:r>
          </a:p>
          <a:p>
            <a:r>
              <a:rPr lang="en-US" dirty="0"/>
              <a:t>1:00 PM	Youth A Male – Junior Male &amp; Female	</a:t>
            </a:r>
            <a:r>
              <a:rPr lang="en-US" dirty="0" err="1"/>
              <a:t>BoulderJam</a:t>
            </a:r>
            <a:r>
              <a:rPr lang="en-US" dirty="0"/>
              <a:t> Finishes</a:t>
            </a:r>
          </a:p>
          <a:p>
            <a:r>
              <a:rPr lang="en-US" dirty="0"/>
              <a:t>1:30 PM	Youth A Male – Junior Male &amp; Female	Results Published</a:t>
            </a:r>
          </a:p>
          <a:p>
            <a:r>
              <a:rPr lang="en-US" dirty="0"/>
              <a:t>1:45 PM	Youth A Male – Junior Male &amp; Female	End Appeal Period</a:t>
            </a:r>
          </a:p>
          <a:p>
            <a:r>
              <a:rPr lang="en-US" dirty="0"/>
              <a:t>12:30 PM	Open B and Master	Registration Open</a:t>
            </a:r>
          </a:p>
          <a:p>
            <a:r>
              <a:rPr lang="en-US" dirty="0"/>
              <a:t>1:00 PM	Open B and Master	Registration Closes / Briefing</a:t>
            </a:r>
          </a:p>
          <a:p>
            <a:r>
              <a:rPr lang="en-US" dirty="0"/>
              <a:t>1:15 PM	Open B and Master	</a:t>
            </a:r>
            <a:r>
              <a:rPr lang="en-US" dirty="0" err="1"/>
              <a:t>BoulderJam</a:t>
            </a:r>
            <a:r>
              <a:rPr lang="en-US" dirty="0"/>
              <a:t> Starts</a:t>
            </a:r>
          </a:p>
          <a:p>
            <a:r>
              <a:rPr lang="en-US" dirty="0"/>
              <a:t>3:15 PM	Open B and Master	</a:t>
            </a:r>
            <a:r>
              <a:rPr lang="en-US" dirty="0" err="1"/>
              <a:t>BoulderJam</a:t>
            </a:r>
            <a:r>
              <a:rPr lang="en-US" dirty="0"/>
              <a:t> Finishes</a:t>
            </a:r>
          </a:p>
          <a:p>
            <a:r>
              <a:rPr lang="en-US" dirty="0"/>
              <a:t>3:45 PM	Open B and Master	Results Published</a:t>
            </a:r>
          </a:p>
          <a:p>
            <a:r>
              <a:rPr lang="en-US" dirty="0"/>
              <a:t>4:00 PM	Open B and Master	End Appeal Period</a:t>
            </a:r>
          </a:p>
          <a:p>
            <a:r>
              <a:rPr lang="en-US" dirty="0"/>
              <a:t>4:00 PM	Open B and Master	Presentation</a:t>
            </a:r>
          </a:p>
          <a:p>
            <a:r>
              <a:rPr lang="en-US" dirty="0"/>
              <a:t>2:45 PM	Youth B, Youth A and Juniors	Isolation Opens</a:t>
            </a:r>
          </a:p>
          <a:p>
            <a:r>
              <a:rPr lang="en-US" dirty="0"/>
              <a:t>3:00 PM	Youth B, Youth A and Juniors	Isolation closes</a:t>
            </a:r>
          </a:p>
          <a:p>
            <a:r>
              <a:rPr lang="en-US" dirty="0"/>
              <a:t>4:00 PM	Youth B, Youth A and Juniors	Final Starts</a:t>
            </a:r>
          </a:p>
          <a:p>
            <a:r>
              <a:rPr lang="en-US" dirty="0"/>
              <a:t>6:00 PM	Youth B, Youth A and Juniors	Final Ends</a:t>
            </a:r>
          </a:p>
          <a:p>
            <a:r>
              <a:rPr lang="en-US" dirty="0"/>
              <a:t>6:15 PM	Youth B, Youth A and Juniors	Results Published</a:t>
            </a:r>
          </a:p>
          <a:p>
            <a:r>
              <a:rPr lang="en-US" dirty="0"/>
              <a:t>6:30 PM	Youth B, Youth A and Juniors	End Appeal Period</a:t>
            </a:r>
          </a:p>
          <a:p>
            <a:r>
              <a:rPr lang="en-US" dirty="0"/>
              <a:t>6:30 PM	Youth B, Youth A and Juniors	Presentations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</p:txBody>
      </p:sp>
    </p:spTree>
    <p:extLst>
      <p:ext uri="{BB962C8B-B14F-4D97-AF65-F5344CB8AC3E}">
        <p14:creationId xmlns:p14="http://schemas.microsoft.com/office/powerpoint/2010/main" val="2953691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Rules briefing</a:t>
            </a:r>
            <a:endParaRPr lang="en-A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86672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1556</TotalTime>
  <Words>466</Words>
  <Application>Microsoft Office PowerPoint</Application>
  <PresentationFormat>On-screen Show (4:3)</PresentationFormat>
  <Paragraphs>1141</Paragraphs>
  <Slides>18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Briefing Judges and Volunteers         </vt:lpstr>
      <vt:lpstr>Agenda</vt:lpstr>
      <vt:lpstr>General organisation</vt:lpstr>
      <vt:lpstr>1. General organisation</vt:lpstr>
      <vt:lpstr>1. General organisation</vt:lpstr>
      <vt:lpstr>1. General organisation</vt:lpstr>
      <vt:lpstr>2. Format</vt:lpstr>
      <vt:lpstr>3. Timetable</vt:lpstr>
      <vt:lpstr>Rules briefing</vt:lpstr>
      <vt:lpstr>4. Rules Briefing</vt:lpstr>
      <vt:lpstr>4. Rules Briefing</vt:lpstr>
      <vt:lpstr>4. Rules Briefing</vt:lpstr>
      <vt:lpstr>1. General organisation</vt:lpstr>
      <vt:lpstr>4. Rules Briefing</vt:lpstr>
      <vt:lpstr>4. Rules Briefing</vt:lpstr>
      <vt:lpstr>4. Rules Briefing</vt:lpstr>
      <vt:lpstr>4. Rules Briefing</vt:lpstr>
      <vt:lpstr>4. Rules Briefing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Setters Meeting  14-05-2012</dc:title>
  <dc:creator>Soumroro</dc:creator>
  <cp:lastModifiedBy>Soumroro</cp:lastModifiedBy>
  <cp:revision>73</cp:revision>
  <dcterms:created xsi:type="dcterms:W3CDTF">2006-08-16T00:00:00Z</dcterms:created>
  <dcterms:modified xsi:type="dcterms:W3CDTF">2015-12-02T05:40:20Z</dcterms:modified>
</cp:coreProperties>
</file>